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308" r:id="rId3"/>
    <p:sldId id="303" r:id="rId4"/>
    <p:sldId id="297" r:id="rId5"/>
    <p:sldId id="277" r:id="rId6"/>
    <p:sldId id="259" r:id="rId7"/>
    <p:sldId id="261" r:id="rId8"/>
    <p:sldId id="262" r:id="rId9"/>
    <p:sldId id="294" r:id="rId10"/>
    <p:sldId id="299" r:id="rId11"/>
  </p:sldIdLst>
  <p:sldSz cx="12192000" cy="6858000"/>
  <p:notesSz cx="6797675" cy="987266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A5"/>
    <a:srgbClr val="FFE438"/>
    <a:srgbClr val="2243FF"/>
    <a:srgbClr val="1E5803"/>
    <a:srgbClr val="358A04"/>
    <a:srgbClr val="9CFF7D"/>
    <a:srgbClr val="0233D7"/>
    <a:srgbClr val="F09E51"/>
    <a:srgbClr val="33D600"/>
    <a:srgbClr val="0328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70" autoAdjust="0"/>
    <p:restoredTop sz="94660"/>
  </p:normalViewPr>
  <p:slideViewPr>
    <p:cSldViewPr snapToGrid="0">
      <p:cViewPr varScale="1">
        <p:scale>
          <a:sx n="106" d="100"/>
          <a:sy n="106" d="100"/>
        </p:scale>
        <p:origin x="3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0B06F4-A167-8046-BC95-AC7C8BDDDCEC}" type="doc">
      <dgm:prSet loTypeId="urn:microsoft.com/office/officeart/2005/8/layout/cycle8" loCatId="" qsTypeId="urn:microsoft.com/office/officeart/2005/8/quickstyle/simple4" qsCatId="simple" csTypeId="urn:microsoft.com/office/officeart/2005/8/colors/colorful4" csCatId="colorful" phldr="1"/>
      <dgm:spPr/>
    </dgm:pt>
    <dgm:pt modelId="{6B33B853-932B-744D-BD07-7E4298D9A560}">
      <dgm:prSet phldrT="[Text]" custT="1"/>
      <dgm:spPr/>
      <dgm:t>
        <a:bodyPr/>
        <a:lstStyle/>
        <a:p>
          <a:r>
            <a:rPr lang="en-US" sz="2000" b="1" dirty="0" err="1">
              <a:solidFill>
                <a:srgbClr val="002CA5"/>
              </a:solidFill>
            </a:rPr>
            <a:t>Pamatkompe</a:t>
          </a:r>
          <a:r>
            <a:rPr lang="en-US" sz="2000" b="1" dirty="0">
              <a:solidFill>
                <a:srgbClr val="002CA5"/>
              </a:solidFill>
            </a:rPr>
            <a:t>--</a:t>
          </a:r>
          <a:r>
            <a:rPr lang="en-US" sz="2000" b="1" dirty="0" err="1">
              <a:solidFill>
                <a:srgbClr val="002CA5"/>
              </a:solidFill>
            </a:rPr>
            <a:t>tences</a:t>
          </a:r>
          <a:r>
            <a:rPr lang="en-US" sz="2000" b="1" dirty="0">
              <a:solidFill>
                <a:srgbClr val="002CA5"/>
              </a:solidFill>
            </a:rPr>
            <a:t> </a:t>
          </a:r>
          <a:r>
            <a:rPr lang="en-US" sz="2000" dirty="0">
              <a:solidFill>
                <a:srgbClr val="002CA5"/>
              </a:solidFill>
            </a:rPr>
            <a:t>– </a:t>
          </a:r>
          <a:r>
            <a:rPr lang="en-US" sz="1500" dirty="0" err="1">
              <a:solidFill>
                <a:srgbClr val="002CA5"/>
              </a:solidFill>
            </a:rPr>
            <a:t>valodas</a:t>
          </a:r>
          <a:r>
            <a:rPr lang="en-US" sz="1500" dirty="0">
              <a:solidFill>
                <a:srgbClr val="002CA5"/>
              </a:solidFill>
            </a:rPr>
            <a:t>, </a:t>
          </a:r>
          <a:r>
            <a:rPr lang="en-US" sz="1500" dirty="0" err="1">
              <a:solidFill>
                <a:srgbClr val="002CA5"/>
              </a:solidFill>
            </a:rPr>
            <a:t>dabaszin</a:t>
          </a:r>
          <a:r>
            <a:rPr lang="lv-LV" sz="1500" dirty="0" err="1">
              <a:solidFill>
                <a:srgbClr val="002CA5"/>
              </a:solidFill>
            </a:rPr>
            <a:t>ātnes</a:t>
          </a:r>
          <a:r>
            <a:rPr lang="lv-LV" sz="1500" dirty="0">
              <a:solidFill>
                <a:srgbClr val="002CA5"/>
              </a:solidFill>
            </a:rPr>
            <a:t>, matemātika,  sociālās un pilsoniskās, …</a:t>
          </a:r>
          <a:endParaRPr lang="en-US" sz="1500" dirty="0">
            <a:solidFill>
              <a:srgbClr val="002CA5"/>
            </a:solidFill>
          </a:endParaRPr>
        </a:p>
      </dgm:t>
    </dgm:pt>
    <dgm:pt modelId="{EE9F17B7-8F87-5F4A-9633-C52677633945}" type="parTrans" cxnId="{0BB709D9-E0D1-9B44-9198-A6078DC48781}">
      <dgm:prSet/>
      <dgm:spPr/>
      <dgm:t>
        <a:bodyPr/>
        <a:lstStyle/>
        <a:p>
          <a:endParaRPr lang="en-US"/>
        </a:p>
      </dgm:t>
    </dgm:pt>
    <dgm:pt modelId="{1AA2C499-6A8E-CC4B-A349-ABCBA7A00281}" type="sibTrans" cxnId="{0BB709D9-E0D1-9B44-9198-A6078DC48781}">
      <dgm:prSet/>
      <dgm:spPr/>
      <dgm:t>
        <a:bodyPr/>
        <a:lstStyle/>
        <a:p>
          <a:endParaRPr lang="en-US"/>
        </a:p>
      </dgm:t>
    </dgm:pt>
    <dgm:pt modelId="{1861C2DD-DA1C-5D4C-B837-6DD5B1E1CB32}">
      <dgm:prSet phldrT="[Text]" custT="1"/>
      <dgm:spPr/>
      <dgm:t>
        <a:bodyPr/>
        <a:lstStyle/>
        <a:p>
          <a:r>
            <a:rPr lang="en-US" sz="2000" b="1" dirty="0" err="1">
              <a:solidFill>
                <a:srgbClr val="002CA5"/>
              </a:solidFill>
            </a:rPr>
            <a:t>Caurviju</a:t>
          </a:r>
          <a:r>
            <a:rPr lang="en-US" sz="2000" b="1" dirty="0">
              <a:solidFill>
                <a:srgbClr val="002CA5"/>
              </a:solidFill>
            </a:rPr>
            <a:t> </a:t>
          </a:r>
          <a:r>
            <a:rPr lang="en-US" sz="2000" b="1" dirty="0" err="1">
              <a:solidFill>
                <a:srgbClr val="002CA5"/>
              </a:solidFill>
            </a:rPr>
            <a:t>kompetences</a:t>
          </a:r>
          <a:r>
            <a:rPr lang="en-US" sz="2000" b="1" dirty="0">
              <a:solidFill>
                <a:srgbClr val="002CA5"/>
              </a:solidFill>
            </a:rPr>
            <a:t> -  </a:t>
          </a:r>
          <a:r>
            <a:rPr lang="en-US" sz="1500" dirty="0" err="1">
              <a:solidFill>
                <a:srgbClr val="002CA5"/>
              </a:solidFill>
            </a:rPr>
            <a:t>kritisk</a:t>
          </a:r>
          <a:r>
            <a:rPr lang="lv-LV" sz="1500" dirty="0" err="1">
              <a:solidFill>
                <a:srgbClr val="002CA5"/>
              </a:solidFill>
            </a:rPr>
            <a:t>ā</a:t>
          </a:r>
          <a:r>
            <a:rPr lang="lv-LV" sz="1500" dirty="0">
              <a:solidFill>
                <a:srgbClr val="002CA5"/>
              </a:solidFill>
            </a:rPr>
            <a:t> domāšana, problēmu risināšana, jaunrade,  sadarbība, digitāla un mediju </a:t>
          </a:r>
          <a:r>
            <a:rPr lang="lv-LV" sz="1500" dirty="0" err="1">
              <a:solidFill>
                <a:srgbClr val="002CA5"/>
              </a:solidFill>
            </a:rPr>
            <a:t>pratība</a:t>
          </a:r>
          <a:r>
            <a:rPr lang="lv-LV" sz="1500" dirty="0">
              <a:solidFill>
                <a:srgbClr val="002CA5"/>
              </a:solidFill>
            </a:rPr>
            <a:t>, </a:t>
          </a:r>
          <a:r>
            <a:rPr lang="lv-LV" sz="1600" dirty="0">
              <a:solidFill>
                <a:srgbClr val="002CA5"/>
              </a:solidFill>
            </a:rPr>
            <a:t>…</a:t>
          </a:r>
          <a:endParaRPr lang="en-US" sz="1600" dirty="0">
            <a:solidFill>
              <a:srgbClr val="002CA5"/>
            </a:solidFill>
          </a:endParaRPr>
        </a:p>
      </dgm:t>
    </dgm:pt>
    <dgm:pt modelId="{3A6C270C-7FC7-BB4F-AC98-407E760FD604}" type="parTrans" cxnId="{8B1B3958-4F8B-A14F-86D8-CEFAD3D66342}">
      <dgm:prSet/>
      <dgm:spPr/>
      <dgm:t>
        <a:bodyPr/>
        <a:lstStyle/>
        <a:p>
          <a:endParaRPr lang="en-US"/>
        </a:p>
      </dgm:t>
    </dgm:pt>
    <dgm:pt modelId="{38267822-785A-364F-875E-BFD154F212BC}" type="sibTrans" cxnId="{8B1B3958-4F8B-A14F-86D8-CEFAD3D66342}">
      <dgm:prSet/>
      <dgm:spPr/>
      <dgm:t>
        <a:bodyPr/>
        <a:lstStyle/>
        <a:p>
          <a:endParaRPr lang="en-US"/>
        </a:p>
      </dgm:t>
    </dgm:pt>
    <dgm:pt modelId="{A178FF2F-644E-BC4E-8832-5DD43003DF55}">
      <dgm:prSet phldrT="[Text]" custT="1"/>
      <dgm:spPr/>
      <dgm:t>
        <a:bodyPr/>
        <a:lstStyle/>
        <a:p>
          <a:r>
            <a:rPr lang="en-US" sz="2400" b="1" dirty="0"/>
            <a:t>V</a:t>
          </a:r>
          <a:r>
            <a:rPr lang="lv-LV" sz="2400" b="1" dirty="0"/>
            <a:t>ērtības – </a:t>
          </a:r>
          <a:r>
            <a:rPr lang="lv-LV" sz="1600" dirty="0"/>
            <a:t>atbildība, līdzcietība, centība, laipnība…..</a:t>
          </a:r>
          <a:endParaRPr lang="en-US" sz="1600" dirty="0"/>
        </a:p>
      </dgm:t>
    </dgm:pt>
    <dgm:pt modelId="{AFB5F17B-FD2E-9247-ABB8-DDDD590464C1}" type="parTrans" cxnId="{680F8614-D4D1-7C49-AD23-ADB75E2798B6}">
      <dgm:prSet/>
      <dgm:spPr/>
      <dgm:t>
        <a:bodyPr/>
        <a:lstStyle/>
        <a:p>
          <a:endParaRPr lang="en-US"/>
        </a:p>
      </dgm:t>
    </dgm:pt>
    <dgm:pt modelId="{0FA35712-B019-D049-BCC3-CA82ACC212D6}" type="sibTrans" cxnId="{680F8614-D4D1-7C49-AD23-ADB75E2798B6}">
      <dgm:prSet/>
      <dgm:spPr/>
      <dgm:t>
        <a:bodyPr/>
        <a:lstStyle/>
        <a:p>
          <a:endParaRPr lang="en-US"/>
        </a:p>
      </dgm:t>
    </dgm:pt>
    <dgm:pt modelId="{9EC70AA1-6B28-8B4B-B51A-FE8EE9A4B881}" type="pres">
      <dgm:prSet presAssocID="{FD0B06F4-A167-8046-BC95-AC7C8BDDDCEC}" presName="compositeShape" presStyleCnt="0">
        <dgm:presLayoutVars>
          <dgm:chMax val="7"/>
          <dgm:dir/>
          <dgm:resizeHandles val="exact"/>
        </dgm:presLayoutVars>
      </dgm:prSet>
      <dgm:spPr/>
    </dgm:pt>
    <dgm:pt modelId="{51DD7F2B-98D2-8C47-9B30-34E4C23B420F}" type="pres">
      <dgm:prSet presAssocID="{FD0B06F4-A167-8046-BC95-AC7C8BDDDCEC}" presName="wedge1" presStyleLbl="node1" presStyleIdx="0" presStyleCnt="3" custScaleX="114401" custScaleY="104285" custLinFactNeighborX="1296" custLinFactNeighborY="320"/>
      <dgm:spPr/>
      <dgm:t>
        <a:bodyPr/>
        <a:lstStyle/>
        <a:p>
          <a:endParaRPr lang="en-US"/>
        </a:p>
      </dgm:t>
    </dgm:pt>
    <dgm:pt modelId="{62EB9BDE-C17D-1546-8C12-421C0E0BC974}" type="pres">
      <dgm:prSet presAssocID="{FD0B06F4-A167-8046-BC95-AC7C8BDDDCEC}" presName="dummy1a" presStyleCnt="0"/>
      <dgm:spPr/>
    </dgm:pt>
    <dgm:pt modelId="{E4F58B74-48A4-E042-96ED-9A08479560D2}" type="pres">
      <dgm:prSet presAssocID="{FD0B06F4-A167-8046-BC95-AC7C8BDDDCEC}" presName="dummy1b" presStyleCnt="0"/>
      <dgm:spPr/>
    </dgm:pt>
    <dgm:pt modelId="{76B92A13-A559-FD40-A858-9767F8889194}" type="pres">
      <dgm:prSet presAssocID="{FD0B06F4-A167-8046-BC95-AC7C8BDDDCEC}" presName="wedge1Tx" presStyleLbl="node1" presStyleIdx="0" presStyleCnt="3">
        <dgm:presLayoutVars>
          <dgm:chMax val="0"/>
          <dgm:chPref val="0"/>
          <dgm:bulletEnabled val="1"/>
        </dgm:presLayoutVars>
      </dgm:prSet>
      <dgm:spPr/>
      <dgm:t>
        <a:bodyPr/>
        <a:lstStyle/>
        <a:p>
          <a:endParaRPr lang="en-US"/>
        </a:p>
      </dgm:t>
    </dgm:pt>
    <dgm:pt modelId="{4114B721-AA14-AC4B-96A0-5669A5F1F5B6}" type="pres">
      <dgm:prSet presAssocID="{FD0B06F4-A167-8046-BC95-AC7C8BDDDCEC}" presName="wedge2" presStyleLbl="node1" presStyleIdx="1" presStyleCnt="3" custScaleX="118887" custScaleY="106958"/>
      <dgm:spPr/>
      <dgm:t>
        <a:bodyPr/>
        <a:lstStyle/>
        <a:p>
          <a:endParaRPr lang="en-US"/>
        </a:p>
      </dgm:t>
    </dgm:pt>
    <dgm:pt modelId="{052BF98E-7FF0-E146-B8DB-F61EBB3EB503}" type="pres">
      <dgm:prSet presAssocID="{FD0B06F4-A167-8046-BC95-AC7C8BDDDCEC}" presName="dummy2a" presStyleCnt="0"/>
      <dgm:spPr/>
    </dgm:pt>
    <dgm:pt modelId="{4A9D4D78-5FC8-7849-AA9D-6EFDD2680EB3}" type="pres">
      <dgm:prSet presAssocID="{FD0B06F4-A167-8046-BC95-AC7C8BDDDCEC}" presName="dummy2b" presStyleCnt="0"/>
      <dgm:spPr/>
    </dgm:pt>
    <dgm:pt modelId="{CFFAAF15-E501-D445-AB0C-251496B68299}" type="pres">
      <dgm:prSet presAssocID="{FD0B06F4-A167-8046-BC95-AC7C8BDDDCEC}" presName="wedge2Tx" presStyleLbl="node1" presStyleIdx="1" presStyleCnt="3">
        <dgm:presLayoutVars>
          <dgm:chMax val="0"/>
          <dgm:chPref val="0"/>
          <dgm:bulletEnabled val="1"/>
        </dgm:presLayoutVars>
      </dgm:prSet>
      <dgm:spPr/>
      <dgm:t>
        <a:bodyPr/>
        <a:lstStyle/>
        <a:p>
          <a:endParaRPr lang="en-US"/>
        </a:p>
      </dgm:t>
    </dgm:pt>
    <dgm:pt modelId="{89B714FE-FB3F-4446-8EC9-56D2D397B326}" type="pres">
      <dgm:prSet presAssocID="{FD0B06F4-A167-8046-BC95-AC7C8BDDDCEC}" presName="wedge3" presStyleLbl="node1" presStyleIdx="2" presStyleCnt="3" custScaleX="119859"/>
      <dgm:spPr/>
      <dgm:t>
        <a:bodyPr/>
        <a:lstStyle/>
        <a:p>
          <a:endParaRPr lang="en-US"/>
        </a:p>
      </dgm:t>
    </dgm:pt>
    <dgm:pt modelId="{99653932-B1E6-C746-8214-9087B0763B9D}" type="pres">
      <dgm:prSet presAssocID="{FD0B06F4-A167-8046-BC95-AC7C8BDDDCEC}" presName="dummy3a" presStyleCnt="0"/>
      <dgm:spPr/>
    </dgm:pt>
    <dgm:pt modelId="{16B0F1AC-43FB-EF40-95BC-EF19615E0A6A}" type="pres">
      <dgm:prSet presAssocID="{FD0B06F4-A167-8046-BC95-AC7C8BDDDCEC}" presName="dummy3b" presStyleCnt="0"/>
      <dgm:spPr/>
    </dgm:pt>
    <dgm:pt modelId="{B68E69A9-A77B-3B43-AD9C-8BE1658F85EC}" type="pres">
      <dgm:prSet presAssocID="{FD0B06F4-A167-8046-BC95-AC7C8BDDDCEC}" presName="wedge3Tx" presStyleLbl="node1" presStyleIdx="2" presStyleCnt="3">
        <dgm:presLayoutVars>
          <dgm:chMax val="0"/>
          <dgm:chPref val="0"/>
          <dgm:bulletEnabled val="1"/>
        </dgm:presLayoutVars>
      </dgm:prSet>
      <dgm:spPr/>
      <dgm:t>
        <a:bodyPr/>
        <a:lstStyle/>
        <a:p>
          <a:endParaRPr lang="en-US"/>
        </a:p>
      </dgm:t>
    </dgm:pt>
    <dgm:pt modelId="{88A17060-09C7-1847-9BC0-A64887110A84}" type="pres">
      <dgm:prSet presAssocID="{1AA2C499-6A8E-CC4B-A349-ABCBA7A00281}" presName="arrowWedge1" presStyleLbl="fgSibTrans2D1" presStyleIdx="0" presStyleCnt="3" custScaleX="105145" custScaleY="95477"/>
      <dgm:spPr/>
    </dgm:pt>
    <dgm:pt modelId="{2289F307-FE3F-714D-8D03-F51C226C7797}" type="pres">
      <dgm:prSet presAssocID="{38267822-785A-364F-875E-BFD154F212BC}" presName="arrowWedge2" presStyleLbl="fgSibTrans2D1" presStyleIdx="1" presStyleCnt="3"/>
      <dgm:spPr/>
    </dgm:pt>
    <dgm:pt modelId="{B777AE17-D5DA-5D43-9EA0-1265E5604320}" type="pres">
      <dgm:prSet presAssocID="{0FA35712-B019-D049-BCC3-CA82ACC212D6}" presName="arrowWedge3" presStyleLbl="fgSibTrans2D1" presStyleIdx="2" presStyleCnt="3"/>
      <dgm:spPr/>
    </dgm:pt>
  </dgm:ptLst>
  <dgm:cxnLst>
    <dgm:cxn modelId="{2366CB36-897C-E948-8320-32BAC751AFAA}" type="presOf" srcId="{6B33B853-932B-744D-BD07-7E4298D9A560}" destId="{51DD7F2B-98D2-8C47-9B30-34E4C23B420F}" srcOrd="0" destOrd="0" presId="urn:microsoft.com/office/officeart/2005/8/layout/cycle8"/>
    <dgm:cxn modelId="{FB426981-74DB-794A-AEF8-FEBDCDE2503B}" type="presOf" srcId="{1861C2DD-DA1C-5D4C-B837-6DD5B1E1CB32}" destId="{4114B721-AA14-AC4B-96A0-5669A5F1F5B6}" srcOrd="0" destOrd="0" presId="urn:microsoft.com/office/officeart/2005/8/layout/cycle8"/>
    <dgm:cxn modelId="{680F8614-D4D1-7C49-AD23-ADB75E2798B6}" srcId="{FD0B06F4-A167-8046-BC95-AC7C8BDDDCEC}" destId="{A178FF2F-644E-BC4E-8832-5DD43003DF55}" srcOrd="2" destOrd="0" parTransId="{AFB5F17B-FD2E-9247-ABB8-DDDD590464C1}" sibTransId="{0FA35712-B019-D049-BCC3-CA82ACC212D6}"/>
    <dgm:cxn modelId="{4A8C5CBD-DDB3-4C49-82EC-DDB3AD3B77A5}" type="presOf" srcId="{FD0B06F4-A167-8046-BC95-AC7C8BDDDCEC}" destId="{9EC70AA1-6B28-8B4B-B51A-FE8EE9A4B881}" srcOrd="0" destOrd="0" presId="urn:microsoft.com/office/officeart/2005/8/layout/cycle8"/>
    <dgm:cxn modelId="{C27CA466-9420-A04E-BBA3-25979931D1C8}" type="presOf" srcId="{A178FF2F-644E-BC4E-8832-5DD43003DF55}" destId="{B68E69A9-A77B-3B43-AD9C-8BE1658F85EC}" srcOrd="1" destOrd="0" presId="urn:microsoft.com/office/officeart/2005/8/layout/cycle8"/>
    <dgm:cxn modelId="{C9EE8315-841F-3540-B453-C9C8B6BB977A}" type="presOf" srcId="{1861C2DD-DA1C-5D4C-B837-6DD5B1E1CB32}" destId="{CFFAAF15-E501-D445-AB0C-251496B68299}" srcOrd="1" destOrd="0" presId="urn:microsoft.com/office/officeart/2005/8/layout/cycle8"/>
    <dgm:cxn modelId="{8B1B3958-4F8B-A14F-86D8-CEFAD3D66342}" srcId="{FD0B06F4-A167-8046-BC95-AC7C8BDDDCEC}" destId="{1861C2DD-DA1C-5D4C-B837-6DD5B1E1CB32}" srcOrd="1" destOrd="0" parTransId="{3A6C270C-7FC7-BB4F-AC98-407E760FD604}" sibTransId="{38267822-785A-364F-875E-BFD154F212BC}"/>
    <dgm:cxn modelId="{B3EEA73B-4711-8146-BC4C-BCA2AEB7C7DC}" type="presOf" srcId="{6B33B853-932B-744D-BD07-7E4298D9A560}" destId="{76B92A13-A559-FD40-A858-9767F8889194}" srcOrd="1" destOrd="0" presId="urn:microsoft.com/office/officeart/2005/8/layout/cycle8"/>
    <dgm:cxn modelId="{5FC6213A-6220-E34B-AA4F-F218BD13F62A}" type="presOf" srcId="{A178FF2F-644E-BC4E-8832-5DD43003DF55}" destId="{89B714FE-FB3F-4446-8EC9-56D2D397B326}" srcOrd="0" destOrd="0" presId="urn:microsoft.com/office/officeart/2005/8/layout/cycle8"/>
    <dgm:cxn modelId="{0BB709D9-E0D1-9B44-9198-A6078DC48781}" srcId="{FD0B06F4-A167-8046-BC95-AC7C8BDDDCEC}" destId="{6B33B853-932B-744D-BD07-7E4298D9A560}" srcOrd="0" destOrd="0" parTransId="{EE9F17B7-8F87-5F4A-9633-C52677633945}" sibTransId="{1AA2C499-6A8E-CC4B-A349-ABCBA7A00281}"/>
    <dgm:cxn modelId="{79D0B593-86B7-724E-9E27-8F8E342993A4}" type="presParOf" srcId="{9EC70AA1-6B28-8B4B-B51A-FE8EE9A4B881}" destId="{51DD7F2B-98D2-8C47-9B30-34E4C23B420F}" srcOrd="0" destOrd="0" presId="urn:microsoft.com/office/officeart/2005/8/layout/cycle8"/>
    <dgm:cxn modelId="{A4ED019C-DFA4-0D4D-9FF4-78E8DBE3973A}" type="presParOf" srcId="{9EC70AA1-6B28-8B4B-B51A-FE8EE9A4B881}" destId="{62EB9BDE-C17D-1546-8C12-421C0E0BC974}" srcOrd="1" destOrd="0" presId="urn:microsoft.com/office/officeart/2005/8/layout/cycle8"/>
    <dgm:cxn modelId="{A76BBDA6-868D-C240-B7E5-D1F05FCECAB4}" type="presParOf" srcId="{9EC70AA1-6B28-8B4B-B51A-FE8EE9A4B881}" destId="{E4F58B74-48A4-E042-96ED-9A08479560D2}" srcOrd="2" destOrd="0" presId="urn:microsoft.com/office/officeart/2005/8/layout/cycle8"/>
    <dgm:cxn modelId="{3A89FE37-364D-C34A-B0F0-A79A622347BE}" type="presParOf" srcId="{9EC70AA1-6B28-8B4B-B51A-FE8EE9A4B881}" destId="{76B92A13-A559-FD40-A858-9767F8889194}" srcOrd="3" destOrd="0" presId="urn:microsoft.com/office/officeart/2005/8/layout/cycle8"/>
    <dgm:cxn modelId="{62E0619E-1F5F-044E-AE17-5D950D644A05}" type="presParOf" srcId="{9EC70AA1-6B28-8B4B-B51A-FE8EE9A4B881}" destId="{4114B721-AA14-AC4B-96A0-5669A5F1F5B6}" srcOrd="4" destOrd="0" presId="urn:microsoft.com/office/officeart/2005/8/layout/cycle8"/>
    <dgm:cxn modelId="{D7F41AA3-48BF-EB48-B7CF-44CAC914A40A}" type="presParOf" srcId="{9EC70AA1-6B28-8B4B-B51A-FE8EE9A4B881}" destId="{052BF98E-7FF0-E146-B8DB-F61EBB3EB503}" srcOrd="5" destOrd="0" presId="urn:microsoft.com/office/officeart/2005/8/layout/cycle8"/>
    <dgm:cxn modelId="{04DCAC9C-94DE-D149-ABDF-D9603E3D73B4}" type="presParOf" srcId="{9EC70AA1-6B28-8B4B-B51A-FE8EE9A4B881}" destId="{4A9D4D78-5FC8-7849-AA9D-6EFDD2680EB3}" srcOrd="6" destOrd="0" presId="urn:microsoft.com/office/officeart/2005/8/layout/cycle8"/>
    <dgm:cxn modelId="{75960867-2BB7-D842-98F1-0748133D4444}" type="presParOf" srcId="{9EC70AA1-6B28-8B4B-B51A-FE8EE9A4B881}" destId="{CFFAAF15-E501-D445-AB0C-251496B68299}" srcOrd="7" destOrd="0" presId="urn:microsoft.com/office/officeart/2005/8/layout/cycle8"/>
    <dgm:cxn modelId="{D5700B01-7EAA-3A48-B5F2-81B363CBE3E6}" type="presParOf" srcId="{9EC70AA1-6B28-8B4B-B51A-FE8EE9A4B881}" destId="{89B714FE-FB3F-4446-8EC9-56D2D397B326}" srcOrd="8" destOrd="0" presId="urn:microsoft.com/office/officeart/2005/8/layout/cycle8"/>
    <dgm:cxn modelId="{8F42E942-360B-8342-8E3F-1F7D1C37531C}" type="presParOf" srcId="{9EC70AA1-6B28-8B4B-B51A-FE8EE9A4B881}" destId="{99653932-B1E6-C746-8214-9087B0763B9D}" srcOrd="9" destOrd="0" presId="urn:microsoft.com/office/officeart/2005/8/layout/cycle8"/>
    <dgm:cxn modelId="{DB4653BB-A30A-1F46-BAE4-A27461473350}" type="presParOf" srcId="{9EC70AA1-6B28-8B4B-B51A-FE8EE9A4B881}" destId="{16B0F1AC-43FB-EF40-95BC-EF19615E0A6A}" srcOrd="10" destOrd="0" presId="urn:microsoft.com/office/officeart/2005/8/layout/cycle8"/>
    <dgm:cxn modelId="{0B844054-8D55-6145-9CFA-F10BA8CED89A}" type="presParOf" srcId="{9EC70AA1-6B28-8B4B-B51A-FE8EE9A4B881}" destId="{B68E69A9-A77B-3B43-AD9C-8BE1658F85EC}" srcOrd="11" destOrd="0" presId="urn:microsoft.com/office/officeart/2005/8/layout/cycle8"/>
    <dgm:cxn modelId="{6A3E3F9B-D419-AE4A-B4DD-D345AF317472}" type="presParOf" srcId="{9EC70AA1-6B28-8B4B-B51A-FE8EE9A4B881}" destId="{88A17060-09C7-1847-9BC0-A64887110A84}" srcOrd="12" destOrd="0" presId="urn:microsoft.com/office/officeart/2005/8/layout/cycle8"/>
    <dgm:cxn modelId="{F85A632C-0952-5E4A-9AAF-3A41697C2946}" type="presParOf" srcId="{9EC70AA1-6B28-8B4B-B51A-FE8EE9A4B881}" destId="{2289F307-FE3F-714D-8D03-F51C226C7797}" srcOrd="13" destOrd="0" presId="urn:microsoft.com/office/officeart/2005/8/layout/cycle8"/>
    <dgm:cxn modelId="{6A29E333-DD85-BE47-80AB-0A4398BA3E70}" type="presParOf" srcId="{9EC70AA1-6B28-8B4B-B51A-FE8EE9A4B881}" destId="{B777AE17-D5DA-5D43-9EA0-1265E560432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CEB038-7A59-AC4E-926C-B825B79FB04B}" type="doc">
      <dgm:prSet loTypeId="urn:microsoft.com/office/officeart/2005/8/layout/venn1" loCatId="" qsTypeId="urn:microsoft.com/office/officeart/2005/8/quickstyle/simple4" qsCatId="simple" csTypeId="urn:microsoft.com/office/officeart/2005/8/colors/colorful4" csCatId="colorful" phldr="1"/>
      <dgm:spPr/>
    </dgm:pt>
    <dgm:pt modelId="{FAF4A6E6-1A8F-FC41-BFA5-1C5C1E6F111F}">
      <dgm:prSet phldrT="[Text]" custT="1"/>
      <dgm:spPr/>
      <dgm:t>
        <a:bodyPr/>
        <a:lstStyle/>
        <a:p>
          <a:r>
            <a:rPr lang="en-US" sz="1600" b="1" dirty="0" err="1"/>
            <a:t>Vad</a:t>
          </a:r>
          <a:r>
            <a:rPr lang="lv-LV" sz="1600" b="1" dirty="0" err="1"/>
            <a:t>īt</a:t>
          </a:r>
          <a:r>
            <a:rPr lang="lv-LV" sz="1600" b="1" dirty="0"/>
            <a:t> mācīšanos</a:t>
          </a:r>
          <a:r>
            <a:rPr lang="lv-LV" sz="1600" dirty="0"/>
            <a:t>, izprotot skolēnu individualitāti</a:t>
          </a:r>
          <a:endParaRPr lang="en-US" sz="1600" dirty="0"/>
        </a:p>
      </dgm:t>
    </dgm:pt>
    <dgm:pt modelId="{CBCA45BF-37C7-3243-8D34-1D4878587C0F}" type="parTrans" cxnId="{F7BB97AB-6190-6941-AD44-97859098A5D0}">
      <dgm:prSet/>
      <dgm:spPr/>
      <dgm:t>
        <a:bodyPr/>
        <a:lstStyle/>
        <a:p>
          <a:endParaRPr lang="en-US" sz="1600"/>
        </a:p>
      </dgm:t>
    </dgm:pt>
    <dgm:pt modelId="{784B8616-1F07-0C43-9790-833C978B853B}" type="sibTrans" cxnId="{F7BB97AB-6190-6941-AD44-97859098A5D0}">
      <dgm:prSet/>
      <dgm:spPr/>
      <dgm:t>
        <a:bodyPr/>
        <a:lstStyle/>
        <a:p>
          <a:endParaRPr lang="en-US" sz="1600"/>
        </a:p>
      </dgm:t>
    </dgm:pt>
    <dgm:pt modelId="{EB08ADC0-515C-0542-9F5E-DAE83A3FBB58}">
      <dgm:prSet phldrT="[Text]" custT="1"/>
      <dgm:spPr/>
      <dgm:t>
        <a:bodyPr/>
        <a:lstStyle/>
        <a:p>
          <a:r>
            <a:rPr lang="en-US" sz="1600" b="1" dirty="0" err="1"/>
            <a:t>Analiz</a:t>
          </a:r>
          <a:r>
            <a:rPr lang="lv-LV" sz="1600" b="1" dirty="0" err="1"/>
            <a:t>ēt</a:t>
          </a:r>
          <a:r>
            <a:rPr lang="lv-LV" sz="1600" b="1" dirty="0"/>
            <a:t> un reflektēt</a:t>
          </a:r>
          <a:r>
            <a:rPr lang="lv-LV" sz="1600" dirty="0"/>
            <a:t>, izprast daudzveidīgos kontekstus</a:t>
          </a:r>
          <a:endParaRPr lang="en-US" sz="1600" dirty="0"/>
        </a:p>
      </dgm:t>
    </dgm:pt>
    <dgm:pt modelId="{78858C68-4159-544F-B667-4BB93A624042}" type="parTrans" cxnId="{666BA818-D856-ED4E-B94E-5017E050B387}">
      <dgm:prSet/>
      <dgm:spPr/>
      <dgm:t>
        <a:bodyPr/>
        <a:lstStyle/>
        <a:p>
          <a:endParaRPr lang="en-US" sz="1600"/>
        </a:p>
      </dgm:t>
    </dgm:pt>
    <dgm:pt modelId="{ED92B249-1997-D840-AF8F-23D2677E156B}" type="sibTrans" cxnId="{666BA818-D856-ED4E-B94E-5017E050B387}">
      <dgm:prSet/>
      <dgm:spPr/>
      <dgm:t>
        <a:bodyPr/>
        <a:lstStyle/>
        <a:p>
          <a:endParaRPr lang="en-US" sz="1600"/>
        </a:p>
      </dgm:t>
    </dgm:pt>
    <dgm:pt modelId="{E49EF0B1-AB2F-1740-B5E8-15D176672362}">
      <dgm:prSet custT="1"/>
      <dgm:spPr/>
      <dgm:t>
        <a:bodyPr/>
        <a:lstStyle/>
        <a:p>
          <a:r>
            <a:rPr lang="en-US" sz="1600" b="1" dirty="0"/>
            <a:t>M</a:t>
          </a:r>
          <a:r>
            <a:rPr lang="lv-LV" sz="1600" b="1" dirty="0" err="1"/>
            <a:t>ūsdienu</a:t>
          </a:r>
          <a:r>
            <a:rPr lang="lv-LV" sz="1600" b="1" dirty="0"/>
            <a:t> tehnoloģiju un mediju  </a:t>
          </a:r>
          <a:r>
            <a:rPr lang="lv-LV" sz="1600" dirty="0"/>
            <a:t>jēgpilnas izmantošana</a:t>
          </a:r>
          <a:endParaRPr lang="en-US" sz="1600" dirty="0"/>
        </a:p>
      </dgm:t>
    </dgm:pt>
    <dgm:pt modelId="{CC1336B9-D437-0049-8A85-52B42EE53D03}" type="parTrans" cxnId="{EA50D555-63FE-184D-9ED7-76EE8A8DE643}">
      <dgm:prSet/>
      <dgm:spPr/>
      <dgm:t>
        <a:bodyPr/>
        <a:lstStyle/>
        <a:p>
          <a:endParaRPr lang="en-US" sz="1600"/>
        </a:p>
      </dgm:t>
    </dgm:pt>
    <dgm:pt modelId="{7C47E246-5771-6F45-A3E4-D3FD352C1F92}" type="sibTrans" cxnId="{EA50D555-63FE-184D-9ED7-76EE8A8DE643}">
      <dgm:prSet/>
      <dgm:spPr/>
      <dgm:t>
        <a:bodyPr/>
        <a:lstStyle/>
        <a:p>
          <a:endParaRPr lang="en-US" sz="1600"/>
        </a:p>
      </dgm:t>
    </dgm:pt>
    <dgm:pt modelId="{58272B75-55CE-4C4C-A7E1-608354251C4E}">
      <dgm:prSet custT="1"/>
      <dgm:spPr/>
      <dgm:t>
        <a:bodyPr/>
        <a:lstStyle/>
        <a:p>
          <a:r>
            <a:rPr lang="en-US" sz="1600" b="1" dirty="0" err="1"/>
            <a:t>Sadarboties</a:t>
          </a:r>
          <a:r>
            <a:rPr lang="en-US" sz="1600" dirty="0"/>
            <a:t> </a:t>
          </a:r>
          <a:r>
            <a:rPr lang="en-US" sz="1600" dirty="0" err="1"/>
            <a:t>ar</a:t>
          </a:r>
          <a:r>
            <a:rPr lang="en-US" sz="1600" dirty="0"/>
            <a:t> </a:t>
          </a:r>
          <a:r>
            <a:rPr lang="en-US" sz="1600" dirty="0" err="1"/>
            <a:t>skol</a:t>
          </a:r>
          <a:r>
            <a:rPr lang="lv-LV" sz="1600" dirty="0" err="1"/>
            <a:t>ēniem</a:t>
          </a:r>
          <a:r>
            <a:rPr lang="lv-LV" sz="1600" dirty="0"/>
            <a:t>, citiem skolotājiem, vecākiem</a:t>
          </a:r>
          <a:endParaRPr lang="en-US" sz="1600" dirty="0"/>
        </a:p>
      </dgm:t>
    </dgm:pt>
    <dgm:pt modelId="{94D87B2F-E503-0844-9169-D1F97CE01040}" type="parTrans" cxnId="{43E49415-80AA-BE4D-BACC-463362BCCE15}">
      <dgm:prSet/>
      <dgm:spPr/>
      <dgm:t>
        <a:bodyPr/>
        <a:lstStyle/>
        <a:p>
          <a:endParaRPr lang="en-US" sz="1600"/>
        </a:p>
      </dgm:t>
    </dgm:pt>
    <dgm:pt modelId="{50BCB5ED-A8C5-D944-A5C1-D47D02E0A647}" type="sibTrans" cxnId="{43E49415-80AA-BE4D-BACC-463362BCCE15}">
      <dgm:prSet/>
      <dgm:spPr/>
      <dgm:t>
        <a:bodyPr/>
        <a:lstStyle/>
        <a:p>
          <a:endParaRPr lang="en-US" sz="1600"/>
        </a:p>
      </dgm:t>
    </dgm:pt>
    <dgm:pt modelId="{2AD157DA-3206-BB43-B06D-319114786304}" type="pres">
      <dgm:prSet presAssocID="{C1CEB038-7A59-AC4E-926C-B825B79FB04B}" presName="compositeShape" presStyleCnt="0">
        <dgm:presLayoutVars>
          <dgm:chMax val="7"/>
          <dgm:dir/>
          <dgm:resizeHandles val="exact"/>
        </dgm:presLayoutVars>
      </dgm:prSet>
      <dgm:spPr/>
    </dgm:pt>
    <dgm:pt modelId="{4EE481C7-87CB-DC4A-920F-598680EA8E9B}" type="pres">
      <dgm:prSet presAssocID="{FAF4A6E6-1A8F-FC41-BFA5-1C5C1E6F111F}" presName="circ1" presStyleLbl="vennNode1" presStyleIdx="0" presStyleCnt="4" custScaleX="132655"/>
      <dgm:spPr/>
      <dgm:t>
        <a:bodyPr/>
        <a:lstStyle/>
        <a:p>
          <a:endParaRPr lang="en-US"/>
        </a:p>
      </dgm:t>
    </dgm:pt>
    <dgm:pt modelId="{77283A66-FFB2-624B-84F3-77EC2DABE712}" type="pres">
      <dgm:prSet presAssocID="{FAF4A6E6-1A8F-FC41-BFA5-1C5C1E6F111F}" presName="circ1Tx" presStyleLbl="revTx" presStyleIdx="0" presStyleCnt="0">
        <dgm:presLayoutVars>
          <dgm:chMax val="0"/>
          <dgm:chPref val="0"/>
          <dgm:bulletEnabled val="1"/>
        </dgm:presLayoutVars>
      </dgm:prSet>
      <dgm:spPr/>
      <dgm:t>
        <a:bodyPr/>
        <a:lstStyle/>
        <a:p>
          <a:endParaRPr lang="en-US"/>
        </a:p>
      </dgm:t>
    </dgm:pt>
    <dgm:pt modelId="{D67C2AE4-E3BE-3243-B441-3B7C85AFC7C9}" type="pres">
      <dgm:prSet presAssocID="{E49EF0B1-AB2F-1740-B5E8-15D176672362}" presName="circ2" presStyleLbl="vennNode1" presStyleIdx="1" presStyleCnt="4" custScaleX="165754"/>
      <dgm:spPr/>
      <dgm:t>
        <a:bodyPr/>
        <a:lstStyle/>
        <a:p>
          <a:endParaRPr lang="en-US"/>
        </a:p>
      </dgm:t>
    </dgm:pt>
    <dgm:pt modelId="{E255FC33-5F44-454B-9B69-0FCC64B2C1CB}" type="pres">
      <dgm:prSet presAssocID="{E49EF0B1-AB2F-1740-B5E8-15D176672362}" presName="circ2Tx" presStyleLbl="revTx" presStyleIdx="0" presStyleCnt="0">
        <dgm:presLayoutVars>
          <dgm:chMax val="0"/>
          <dgm:chPref val="0"/>
          <dgm:bulletEnabled val="1"/>
        </dgm:presLayoutVars>
      </dgm:prSet>
      <dgm:spPr/>
      <dgm:t>
        <a:bodyPr/>
        <a:lstStyle/>
        <a:p>
          <a:endParaRPr lang="en-US"/>
        </a:p>
      </dgm:t>
    </dgm:pt>
    <dgm:pt modelId="{15939DC6-BC2C-4140-B808-9018BDBD4B08}" type="pres">
      <dgm:prSet presAssocID="{58272B75-55CE-4C4C-A7E1-608354251C4E}" presName="circ3" presStyleLbl="vennNode1" presStyleIdx="2" presStyleCnt="4" custScaleX="131403"/>
      <dgm:spPr/>
      <dgm:t>
        <a:bodyPr/>
        <a:lstStyle/>
        <a:p>
          <a:endParaRPr lang="en-US"/>
        </a:p>
      </dgm:t>
    </dgm:pt>
    <dgm:pt modelId="{480D5933-598C-DB46-9152-B034491CC531}" type="pres">
      <dgm:prSet presAssocID="{58272B75-55CE-4C4C-A7E1-608354251C4E}" presName="circ3Tx" presStyleLbl="revTx" presStyleIdx="0" presStyleCnt="0">
        <dgm:presLayoutVars>
          <dgm:chMax val="0"/>
          <dgm:chPref val="0"/>
          <dgm:bulletEnabled val="1"/>
        </dgm:presLayoutVars>
      </dgm:prSet>
      <dgm:spPr/>
      <dgm:t>
        <a:bodyPr/>
        <a:lstStyle/>
        <a:p>
          <a:endParaRPr lang="en-US"/>
        </a:p>
      </dgm:t>
    </dgm:pt>
    <dgm:pt modelId="{720F2FEE-9B6A-AD42-81F0-1EBD4C9CFB00}" type="pres">
      <dgm:prSet presAssocID="{EB08ADC0-515C-0542-9F5E-DAE83A3FBB58}" presName="circ4" presStyleLbl="vennNode1" presStyleIdx="3" presStyleCnt="4" custScaleX="151093"/>
      <dgm:spPr/>
      <dgm:t>
        <a:bodyPr/>
        <a:lstStyle/>
        <a:p>
          <a:endParaRPr lang="en-US"/>
        </a:p>
      </dgm:t>
    </dgm:pt>
    <dgm:pt modelId="{C4E16996-C791-9B4A-B932-7000E7F0652B}" type="pres">
      <dgm:prSet presAssocID="{EB08ADC0-515C-0542-9F5E-DAE83A3FBB58}" presName="circ4Tx" presStyleLbl="revTx" presStyleIdx="0" presStyleCnt="0">
        <dgm:presLayoutVars>
          <dgm:chMax val="0"/>
          <dgm:chPref val="0"/>
          <dgm:bulletEnabled val="1"/>
        </dgm:presLayoutVars>
      </dgm:prSet>
      <dgm:spPr/>
      <dgm:t>
        <a:bodyPr/>
        <a:lstStyle/>
        <a:p>
          <a:endParaRPr lang="en-US"/>
        </a:p>
      </dgm:t>
    </dgm:pt>
  </dgm:ptLst>
  <dgm:cxnLst>
    <dgm:cxn modelId="{F2738214-5912-1244-8EA2-85D46F150452}" type="presOf" srcId="{FAF4A6E6-1A8F-FC41-BFA5-1C5C1E6F111F}" destId="{4EE481C7-87CB-DC4A-920F-598680EA8E9B}" srcOrd="0" destOrd="0" presId="urn:microsoft.com/office/officeart/2005/8/layout/venn1"/>
    <dgm:cxn modelId="{90E1E8D6-3654-3640-8B00-8A50131547F9}" type="presOf" srcId="{E49EF0B1-AB2F-1740-B5E8-15D176672362}" destId="{D67C2AE4-E3BE-3243-B441-3B7C85AFC7C9}" srcOrd="0" destOrd="0" presId="urn:microsoft.com/office/officeart/2005/8/layout/venn1"/>
    <dgm:cxn modelId="{43E49415-80AA-BE4D-BACC-463362BCCE15}" srcId="{C1CEB038-7A59-AC4E-926C-B825B79FB04B}" destId="{58272B75-55CE-4C4C-A7E1-608354251C4E}" srcOrd="2" destOrd="0" parTransId="{94D87B2F-E503-0844-9169-D1F97CE01040}" sibTransId="{50BCB5ED-A8C5-D944-A5C1-D47D02E0A647}"/>
    <dgm:cxn modelId="{F7BB97AB-6190-6941-AD44-97859098A5D0}" srcId="{C1CEB038-7A59-AC4E-926C-B825B79FB04B}" destId="{FAF4A6E6-1A8F-FC41-BFA5-1C5C1E6F111F}" srcOrd="0" destOrd="0" parTransId="{CBCA45BF-37C7-3243-8D34-1D4878587C0F}" sibTransId="{784B8616-1F07-0C43-9790-833C978B853B}"/>
    <dgm:cxn modelId="{582133DD-F035-D24D-A0D5-27F6E94AF10B}" type="presOf" srcId="{E49EF0B1-AB2F-1740-B5E8-15D176672362}" destId="{E255FC33-5F44-454B-9B69-0FCC64B2C1CB}" srcOrd="1" destOrd="0" presId="urn:microsoft.com/office/officeart/2005/8/layout/venn1"/>
    <dgm:cxn modelId="{69059FD7-5172-0F4F-813D-142C85643D25}" type="presOf" srcId="{FAF4A6E6-1A8F-FC41-BFA5-1C5C1E6F111F}" destId="{77283A66-FFB2-624B-84F3-77EC2DABE712}" srcOrd="1" destOrd="0" presId="urn:microsoft.com/office/officeart/2005/8/layout/venn1"/>
    <dgm:cxn modelId="{AF8360BE-F5A5-3244-B003-988D031C8145}" type="presOf" srcId="{58272B75-55CE-4C4C-A7E1-608354251C4E}" destId="{480D5933-598C-DB46-9152-B034491CC531}" srcOrd="1" destOrd="0" presId="urn:microsoft.com/office/officeart/2005/8/layout/venn1"/>
    <dgm:cxn modelId="{666BA818-D856-ED4E-B94E-5017E050B387}" srcId="{C1CEB038-7A59-AC4E-926C-B825B79FB04B}" destId="{EB08ADC0-515C-0542-9F5E-DAE83A3FBB58}" srcOrd="3" destOrd="0" parTransId="{78858C68-4159-544F-B667-4BB93A624042}" sibTransId="{ED92B249-1997-D840-AF8F-23D2677E156B}"/>
    <dgm:cxn modelId="{1DC3DA32-6DD5-A64E-858B-E10D7D5F00EF}" type="presOf" srcId="{EB08ADC0-515C-0542-9F5E-DAE83A3FBB58}" destId="{C4E16996-C791-9B4A-B932-7000E7F0652B}" srcOrd="1" destOrd="0" presId="urn:microsoft.com/office/officeart/2005/8/layout/venn1"/>
    <dgm:cxn modelId="{993D78B5-1EED-DD47-A704-4E5CB6676DBC}" type="presOf" srcId="{58272B75-55CE-4C4C-A7E1-608354251C4E}" destId="{15939DC6-BC2C-4140-B808-9018BDBD4B08}" srcOrd="0" destOrd="0" presId="urn:microsoft.com/office/officeart/2005/8/layout/venn1"/>
    <dgm:cxn modelId="{2A9F9377-6C30-A746-BE4C-2EDDE3FFEAD7}" type="presOf" srcId="{EB08ADC0-515C-0542-9F5E-DAE83A3FBB58}" destId="{720F2FEE-9B6A-AD42-81F0-1EBD4C9CFB00}" srcOrd="0" destOrd="0" presId="urn:microsoft.com/office/officeart/2005/8/layout/venn1"/>
    <dgm:cxn modelId="{7C22F68E-82BB-054C-BC0C-D108DBDDC1B0}" type="presOf" srcId="{C1CEB038-7A59-AC4E-926C-B825B79FB04B}" destId="{2AD157DA-3206-BB43-B06D-319114786304}" srcOrd="0" destOrd="0" presId="urn:microsoft.com/office/officeart/2005/8/layout/venn1"/>
    <dgm:cxn modelId="{EA50D555-63FE-184D-9ED7-76EE8A8DE643}" srcId="{C1CEB038-7A59-AC4E-926C-B825B79FB04B}" destId="{E49EF0B1-AB2F-1740-B5E8-15D176672362}" srcOrd="1" destOrd="0" parTransId="{CC1336B9-D437-0049-8A85-52B42EE53D03}" sibTransId="{7C47E246-5771-6F45-A3E4-D3FD352C1F92}"/>
    <dgm:cxn modelId="{5E2BA4A7-E350-4E40-8922-EE43E651474C}" type="presParOf" srcId="{2AD157DA-3206-BB43-B06D-319114786304}" destId="{4EE481C7-87CB-DC4A-920F-598680EA8E9B}" srcOrd="0" destOrd="0" presId="urn:microsoft.com/office/officeart/2005/8/layout/venn1"/>
    <dgm:cxn modelId="{7A53F3BD-A2CD-AB4C-9258-F53138D12766}" type="presParOf" srcId="{2AD157DA-3206-BB43-B06D-319114786304}" destId="{77283A66-FFB2-624B-84F3-77EC2DABE712}" srcOrd="1" destOrd="0" presId="urn:microsoft.com/office/officeart/2005/8/layout/venn1"/>
    <dgm:cxn modelId="{20FE10FE-60EB-3541-8D0A-2A6A378840CC}" type="presParOf" srcId="{2AD157DA-3206-BB43-B06D-319114786304}" destId="{D67C2AE4-E3BE-3243-B441-3B7C85AFC7C9}" srcOrd="2" destOrd="0" presId="urn:microsoft.com/office/officeart/2005/8/layout/venn1"/>
    <dgm:cxn modelId="{5B622CA9-6963-D044-B855-25491CD35CE3}" type="presParOf" srcId="{2AD157DA-3206-BB43-B06D-319114786304}" destId="{E255FC33-5F44-454B-9B69-0FCC64B2C1CB}" srcOrd="3" destOrd="0" presId="urn:microsoft.com/office/officeart/2005/8/layout/venn1"/>
    <dgm:cxn modelId="{AA70F639-B4D2-1E4C-99FB-EEDE312B1749}" type="presParOf" srcId="{2AD157DA-3206-BB43-B06D-319114786304}" destId="{15939DC6-BC2C-4140-B808-9018BDBD4B08}" srcOrd="4" destOrd="0" presId="urn:microsoft.com/office/officeart/2005/8/layout/venn1"/>
    <dgm:cxn modelId="{05331A7B-2652-C843-9587-81CEDE42D478}" type="presParOf" srcId="{2AD157DA-3206-BB43-B06D-319114786304}" destId="{480D5933-598C-DB46-9152-B034491CC531}" srcOrd="5" destOrd="0" presId="urn:microsoft.com/office/officeart/2005/8/layout/venn1"/>
    <dgm:cxn modelId="{989E6389-E8CC-DB4F-BDBA-630A00E3B1F7}" type="presParOf" srcId="{2AD157DA-3206-BB43-B06D-319114786304}" destId="{720F2FEE-9B6A-AD42-81F0-1EBD4C9CFB00}" srcOrd="6" destOrd="0" presId="urn:microsoft.com/office/officeart/2005/8/layout/venn1"/>
    <dgm:cxn modelId="{6E1B198D-E7CD-7546-8925-9EBA90F795D9}" type="presParOf" srcId="{2AD157DA-3206-BB43-B06D-319114786304}" destId="{C4E16996-C791-9B4A-B932-7000E7F0652B}" srcOrd="7"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D10173-5E6D-B94F-AA33-FDC0455777CD}" type="doc">
      <dgm:prSet loTypeId="urn:microsoft.com/office/officeart/2005/8/layout/target2" loCatId="" qsTypeId="urn:microsoft.com/office/officeart/2005/8/quickstyle/simple4" qsCatId="simple" csTypeId="urn:microsoft.com/office/officeart/2005/8/colors/colorful4" csCatId="colorful" phldr="1"/>
      <dgm:spPr/>
      <dgm:t>
        <a:bodyPr/>
        <a:lstStyle/>
        <a:p>
          <a:endParaRPr lang="en-US"/>
        </a:p>
      </dgm:t>
    </dgm:pt>
    <dgm:pt modelId="{AE85045B-CEEF-4942-B331-7600A2E9677B}">
      <dgm:prSet phldrT="[Text]"/>
      <dgm:spPr/>
      <dgm:t>
        <a:bodyPr/>
        <a:lstStyle/>
        <a:p>
          <a:r>
            <a:rPr lang="en-US" dirty="0" err="1">
              <a:solidFill>
                <a:schemeClr val="accent5">
                  <a:lumMod val="75000"/>
                </a:schemeClr>
              </a:solidFill>
            </a:rPr>
            <a:t>Sabiedr</a:t>
          </a:r>
          <a:r>
            <a:rPr lang="lv-LV" dirty="0" err="1">
              <a:solidFill>
                <a:schemeClr val="accent5">
                  <a:lumMod val="75000"/>
                </a:schemeClr>
              </a:solidFill>
            </a:rPr>
            <a:t>ība</a:t>
          </a:r>
          <a:endParaRPr lang="en-US" dirty="0">
            <a:solidFill>
              <a:schemeClr val="accent5">
                <a:lumMod val="75000"/>
              </a:schemeClr>
            </a:solidFill>
          </a:endParaRPr>
        </a:p>
      </dgm:t>
    </dgm:pt>
    <dgm:pt modelId="{2D1A24F8-F76C-924D-B13C-3A064050591C}" type="parTrans" cxnId="{71C2205D-9A9B-3E4D-A721-AAA558D9567F}">
      <dgm:prSet/>
      <dgm:spPr/>
      <dgm:t>
        <a:bodyPr/>
        <a:lstStyle/>
        <a:p>
          <a:endParaRPr lang="en-US"/>
        </a:p>
      </dgm:t>
    </dgm:pt>
    <dgm:pt modelId="{6CAE05ED-687E-5945-B39E-37D0E77C2C04}" type="sibTrans" cxnId="{71C2205D-9A9B-3E4D-A721-AAA558D9567F}">
      <dgm:prSet/>
      <dgm:spPr/>
      <dgm:t>
        <a:bodyPr/>
        <a:lstStyle/>
        <a:p>
          <a:endParaRPr lang="en-US"/>
        </a:p>
      </dgm:t>
    </dgm:pt>
    <dgm:pt modelId="{1A431EDB-7279-474E-AA62-3C9BEDAED91B}">
      <dgm:prSet phldrT="[Text]"/>
      <dgm:spPr/>
      <dgm:t>
        <a:bodyPr/>
        <a:lstStyle/>
        <a:p>
          <a:r>
            <a:rPr lang="en-US" dirty="0"/>
            <a:t>IZM</a:t>
          </a:r>
        </a:p>
      </dgm:t>
    </dgm:pt>
    <dgm:pt modelId="{14E69383-EDFB-C548-835B-5FC56811FA86}" type="parTrans" cxnId="{228D4BAA-111A-F944-B8FF-060EFA35C299}">
      <dgm:prSet/>
      <dgm:spPr/>
      <dgm:t>
        <a:bodyPr/>
        <a:lstStyle/>
        <a:p>
          <a:endParaRPr lang="en-US"/>
        </a:p>
      </dgm:t>
    </dgm:pt>
    <dgm:pt modelId="{6F89E41A-2F33-DC43-8CAE-1562E3E758E0}" type="sibTrans" cxnId="{228D4BAA-111A-F944-B8FF-060EFA35C299}">
      <dgm:prSet/>
      <dgm:spPr/>
      <dgm:t>
        <a:bodyPr/>
        <a:lstStyle/>
        <a:p>
          <a:endParaRPr lang="en-US"/>
        </a:p>
      </dgm:t>
    </dgm:pt>
    <dgm:pt modelId="{0FF9F04F-CF1A-2F48-9961-BA6DF6219A9F}">
      <dgm:prSet phldrT="[Text]"/>
      <dgm:spPr/>
      <dgm:t>
        <a:bodyPr/>
        <a:lstStyle/>
        <a:p>
          <a:r>
            <a:rPr lang="en-US" dirty="0" err="1"/>
            <a:t>Ar</a:t>
          </a:r>
          <a:r>
            <a:rPr lang="en-US" dirty="0"/>
            <a:t> </a:t>
          </a:r>
          <a:r>
            <a:rPr lang="en-US" dirty="0" err="1"/>
            <a:t>izgl</a:t>
          </a:r>
          <a:r>
            <a:rPr lang="lv-LV" dirty="0" err="1"/>
            <a:t>ītību</a:t>
          </a:r>
          <a:r>
            <a:rPr lang="lv-LV" dirty="0"/>
            <a:t> saistītās sabiedriskās organizācijas (t.sk. Iespējamā misija)</a:t>
          </a:r>
          <a:endParaRPr lang="en-US" dirty="0"/>
        </a:p>
      </dgm:t>
    </dgm:pt>
    <dgm:pt modelId="{94E35863-3C40-B240-A978-DB88BCA0E737}" type="parTrans" cxnId="{45B5C3F8-FAC1-0040-9F63-D0A4B6CA1CD2}">
      <dgm:prSet/>
      <dgm:spPr/>
      <dgm:t>
        <a:bodyPr/>
        <a:lstStyle/>
        <a:p>
          <a:endParaRPr lang="en-US"/>
        </a:p>
      </dgm:t>
    </dgm:pt>
    <dgm:pt modelId="{2EFC7C10-4DDA-584E-885A-E0B2AB8C1D91}" type="sibTrans" cxnId="{45B5C3F8-FAC1-0040-9F63-D0A4B6CA1CD2}">
      <dgm:prSet/>
      <dgm:spPr/>
      <dgm:t>
        <a:bodyPr/>
        <a:lstStyle/>
        <a:p>
          <a:endParaRPr lang="en-US"/>
        </a:p>
      </dgm:t>
    </dgm:pt>
    <dgm:pt modelId="{64CA36F2-359E-AC47-8392-BD36675BC62D}">
      <dgm:prSet phldrT="[Text]"/>
      <dgm:spPr/>
      <dgm:t>
        <a:bodyPr/>
        <a:lstStyle/>
        <a:p>
          <a:r>
            <a:rPr lang="en-US" b="1" dirty="0" err="1">
              <a:solidFill>
                <a:schemeClr val="accent5">
                  <a:lumMod val="75000"/>
                </a:schemeClr>
              </a:solidFill>
            </a:rPr>
            <a:t>Sadarb</a:t>
          </a:r>
          <a:r>
            <a:rPr lang="lv-LV" b="1" dirty="0" err="1">
              <a:solidFill>
                <a:schemeClr val="accent5">
                  <a:lumMod val="75000"/>
                </a:schemeClr>
              </a:solidFill>
            </a:rPr>
            <a:t>ības</a:t>
          </a:r>
          <a:r>
            <a:rPr lang="lv-LV" b="1" dirty="0">
              <a:solidFill>
                <a:schemeClr val="accent5">
                  <a:lumMod val="75000"/>
                </a:schemeClr>
              </a:solidFill>
            </a:rPr>
            <a:t> </a:t>
          </a:r>
          <a:r>
            <a:rPr lang="lv-LV" b="1" dirty="0" err="1">
              <a:solidFill>
                <a:schemeClr val="accent5">
                  <a:lumMod val="75000"/>
                </a:schemeClr>
              </a:solidFill>
            </a:rPr>
            <a:t>partneraugstskolas</a:t>
          </a:r>
          <a:endParaRPr lang="en-US" b="1" dirty="0">
            <a:solidFill>
              <a:schemeClr val="accent5">
                <a:lumMod val="75000"/>
              </a:schemeClr>
            </a:solidFill>
          </a:endParaRPr>
        </a:p>
      </dgm:t>
    </dgm:pt>
    <dgm:pt modelId="{45F7B329-BA49-5041-9D03-1C15D0A27577}" type="parTrans" cxnId="{958CF18B-FF85-424E-8112-071BCE1640E0}">
      <dgm:prSet/>
      <dgm:spPr/>
      <dgm:t>
        <a:bodyPr/>
        <a:lstStyle/>
        <a:p>
          <a:endParaRPr lang="en-US"/>
        </a:p>
      </dgm:t>
    </dgm:pt>
    <dgm:pt modelId="{5BEAA7C6-E888-CF40-8C94-0460C9C0743A}" type="sibTrans" cxnId="{958CF18B-FF85-424E-8112-071BCE1640E0}">
      <dgm:prSet/>
      <dgm:spPr/>
      <dgm:t>
        <a:bodyPr/>
        <a:lstStyle/>
        <a:p>
          <a:endParaRPr lang="en-US"/>
        </a:p>
      </dgm:t>
    </dgm:pt>
    <dgm:pt modelId="{4FFF1ABB-DA97-264D-8389-D49295327333}">
      <dgm:prSet phldrT="[Text]" custT="1"/>
      <dgm:spPr>
        <a:solidFill>
          <a:srgbClr val="FFFF00">
            <a:alpha val="90000"/>
          </a:srgbClr>
        </a:solidFill>
      </dgm:spPr>
      <dgm:t>
        <a:bodyPr/>
        <a:lstStyle/>
        <a:p>
          <a:r>
            <a:rPr lang="en-US" sz="2000" dirty="0"/>
            <a:t>DU</a:t>
          </a:r>
        </a:p>
      </dgm:t>
    </dgm:pt>
    <dgm:pt modelId="{E8E4954F-45EB-F743-88BA-17C832EB8323}" type="parTrans" cxnId="{B75DADC7-A4A8-644A-BBFC-956129A6AA87}">
      <dgm:prSet/>
      <dgm:spPr/>
      <dgm:t>
        <a:bodyPr/>
        <a:lstStyle/>
        <a:p>
          <a:endParaRPr lang="en-US"/>
        </a:p>
      </dgm:t>
    </dgm:pt>
    <dgm:pt modelId="{B16D0BE1-C5A4-D541-82EB-61ADE6B51563}" type="sibTrans" cxnId="{B75DADC7-A4A8-644A-BBFC-956129A6AA87}">
      <dgm:prSet/>
      <dgm:spPr/>
      <dgm:t>
        <a:bodyPr/>
        <a:lstStyle/>
        <a:p>
          <a:endParaRPr lang="en-US"/>
        </a:p>
      </dgm:t>
    </dgm:pt>
    <dgm:pt modelId="{16B915B3-84E3-2642-A9E9-3469FFB4DFF8}">
      <dgm:prSet phldrT="[Text]" custT="1"/>
      <dgm:spPr>
        <a:solidFill>
          <a:srgbClr val="FFFF00">
            <a:alpha val="90000"/>
          </a:srgbClr>
        </a:solidFill>
      </dgm:spPr>
      <dgm:t>
        <a:bodyPr/>
        <a:lstStyle/>
        <a:p>
          <a:r>
            <a:rPr lang="en-US" sz="1800" dirty="0"/>
            <a:t>JVLMA</a:t>
          </a:r>
        </a:p>
      </dgm:t>
    </dgm:pt>
    <dgm:pt modelId="{EF3814EF-106A-6441-8B6F-E5C9919B3C19}" type="parTrans" cxnId="{01DDB479-A0D5-2C4A-A921-6834A0A82A52}">
      <dgm:prSet/>
      <dgm:spPr/>
      <dgm:t>
        <a:bodyPr/>
        <a:lstStyle/>
        <a:p>
          <a:endParaRPr lang="en-US"/>
        </a:p>
      </dgm:t>
    </dgm:pt>
    <dgm:pt modelId="{39125990-BBC0-3D43-9090-2BDF0ADC889E}" type="sibTrans" cxnId="{01DDB479-A0D5-2C4A-A921-6834A0A82A52}">
      <dgm:prSet/>
      <dgm:spPr/>
      <dgm:t>
        <a:bodyPr/>
        <a:lstStyle/>
        <a:p>
          <a:endParaRPr lang="en-US"/>
        </a:p>
      </dgm:t>
    </dgm:pt>
    <dgm:pt modelId="{78A8BDC9-F63E-3248-B8E9-FC4E42329881}">
      <dgm:prSet phldrT="[Text]"/>
      <dgm:spPr/>
      <dgm:t>
        <a:bodyPr/>
        <a:lstStyle/>
        <a:p>
          <a:endParaRPr lang="en-US"/>
        </a:p>
      </dgm:t>
    </dgm:pt>
    <dgm:pt modelId="{A1110ADA-D272-0F42-890C-5F556DF40CF5}" type="parTrans" cxnId="{30269E9D-64FD-284F-A383-E585B76AF84F}">
      <dgm:prSet/>
      <dgm:spPr/>
      <dgm:t>
        <a:bodyPr/>
        <a:lstStyle/>
        <a:p>
          <a:endParaRPr lang="en-US"/>
        </a:p>
      </dgm:t>
    </dgm:pt>
    <dgm:pt modelId="{B384328B-1793-DF4B-BBBC-F533E02C8F84}" type="sibTrans" cxnId="{30269E9D-64FD-284F-A383-E585B76AF84F}">
      <dgm:prSet/>
      <dgm:spPr/>
      <dgm:t>
        <a:bodyPr/>
        <a:lstStyle/>
        <a:p>
          <a:endParaRPr lang="en-US"/>
        </a:p>
      </dgm:t>
    </dgm:pt>
    <dgm:pt modelId="{1F5896E0-3C92-C542-A1E3-9F4FE02D1DDC}">
      <dgm:prSet custT="1"/>
      <dgm:spPr>
        <a:solidFill>
          <a:srgbClr val="FFFF00">
            <a:alpha val="90000"/>
          </a:srgbClr>
        </a:solidFill>
      </dgm:spPr>
      <dgm:t>
        <a:bodyPr/>
        <a:lstStyle/>
        <a:p>
          <a:r>
            <a:rPr lang="en-US" sz="1800" dirty="0" err="1"/>
            <a:t>LiepU</a:t>
          </a:r>
          <a:endParaRPr lang="en-US" sz="1800" dirty="0"/>
        </a:p>
      </dgm:t>
    </dgm:pt>
    <dgm:pt modelId="{770DD196-79C6-3A4B-8963-716C2C2943F6}" type="parTrans" cxnId="{4649748B-B39E-AC46-BF6E-6A0747F1EA01}">
      <dgm:prSet/>
      <dgm:spPr/>
      <dgm:t>
        <a:bodyPr/>
        <a:lstStyle/>
        <a:p>
          <a:endParaRPr lang="en-US"/>
        </a:p>
      </dgm:t>
    </dgm:pt>
    <dgm:pt modelId="{643E3308-80D9-DD4A-AEC0-7EA5A3D74EBE}" type="sibTrans" cxnId="{4649748B-B39E-AC46-BF6E-6A0747F1EA01}">
      <dgm:prSet/>
      <dgm:spPr/>
      <dgm:t>
        <a:bodyPr/>
        <a:lstStyle/>
        <a:p>
          <a:endParaRPr lang="en-US"/>
        </a:p>
      </dgm:t>
    </dgm:pt>
    <dgm:pt modelId="{DC9D1F9C-AEBB-CC4A-B1B7-436594DED9A4}">
      <dgm:prSet custT="1"/>
      <dgm:spPr>
        <a:solidFill>
          <a:srgbClr val="FFFF00">
            <a:alpha val="90000"/>
          </a:srgbClr>
        </a:solidFill>
      </dgm:spPr>
      <dgm:t>
        <a:bodyPr/>
        <a:lstStyle/>
        <a:p>
          <a:r>
            <a:rPr lang="en-US" sz="1800" dirty="0"/>
            <a:t>RTA</a:t>
          </a:r>
        </a:p>
      </dgm:t>
    </dgm:pt>
    <dgm:pt modelId="{90E58D3E-9AD6-5C42-8375-DEB09D3BF326}" type="parTrans" cxnId="{A62FA357-D321-5346-88FF-CABDFF6AC8B1}">
      <dgm:prSet/>
      <dgm:spPr/>
      <dgm:t>
        <a:bodyPr/>
        <a:lstStyle/>
        <a:p>
          <a:endParaRPr lang="en-US"/>
        </a:p>
      </dgm:t>
    </dgm:pt>
    <dgm:pt modelId="{A09D7CFB-9146-A24E-9FBD-2BE435D57E04}" type="sibTrans" cxnId="{A62FA357-D321-5346-88FF-CABDFF6AC8B1}">
      <dgm:prSet/>
      <dgm:spPr/>
      <dgm:t>
        <a:bodyPr/>
        <a:lstStyle/>
        <a:p>
          <a:endParaRPr lang="en-US"/>
        </a:p>
      </dgm:t>
    </dgm:pt>
    <dgm:pt modelId="{2288FD44-20D9-DA49-9216-D7B27FAD82A0}">
      <dgm:prSet custT="1"/>
      <dgm:spPr>
        <a:solidFill>
          <a:srgbClr val="FFFF00">
            <a:alpha val="90000"/>
          </a:srgbClr>
        </a:solidFill>
      </dgm:spPr>
      <dgm:t>
        <a:bodyPr/>
        <a:lstStyle/>
        <a:p>
          <a:r>
            <a:rPr lang="en-US" sz="1600" dirty="0"/>
            <a:t>LSPA</a:t>
          </a:r>
        </a:p>
      </dgm:t>
    </dgm:pt>
    <dgm:pt modelId="{FCB09D1B-CA18-7743-B283-58B6D2D683FA}" type="parTrans" cxnId="{A852DC16-9111-404B-ADE9-D3C7F3D4CA1A}">
      <dgm:prSet/>
      <dgm:spPr/>
      <dgm:t>
        <a:bodyPr/>
        <a:lstStyle/>
        <a:p>
          <a:endParaRPr lang="en-US"/>
        </a:p>
      </dgm:t>
    </dgm:pt>
    <dgm:pt modelId="{DA0240B3-6ABB-244E-8723-C3C677DC3701}" type="sibTrans" cxnId="{A852DC16-9111-404B-ADE9-D3C7F3D4CA1A}">
      <dgm:prSet/>
      <dgm:spPr/>
      <dgm:t>
        <a:bodyPr/>
        <a:lstStyle/>
        <a:p>
          <a:endParaRPr lang="en-US"/>
        </a:p>
      </dgm:t>
    </dgm:pt>
    <dgm:pt modelId="{979D8E44-949C-A24D-BC7C-9BDF02EB0B96}">
      <dgm:prSet/>
      <dgm:spPr/>
      <dgm:t>
        <a:bodyPr/>
        <a:lstStyle/>
        <a:p>
          <a:r>
            <a:rPr lang="en-US" dirty="0"/>
            <a:t>Pa</a:t>
          </a:r>
          <a:r>
            <a:rPr lang="lv-LV" dirty="0" err="1"/>
            <a:t>švaldības</a:t>
          </a:r>
          <a:r>
            <a:rPr lang="lv-LV" dirty="0"/>
            <a:t>, </a:t>
          </a:r>
          <a:r>
            <a:rPr lang="en-US" dirty="0" err="1"/>
            <a:t>darba</a:t>
          </a:r>
          <a:r>
            <a:rPr lang="en-US" dirty="0"/>
            <a:t> dev</a:t>
          </a:r>
          <a:r>
            <a:rPr lang="lv-LV" dirty="0" err="1"/>
            <a:t>ēji</a:t>
          </a:r>
          <a:endParaRPr lang="en-US" dirty="0"/>
        </a:p>
      </dgm:t>
    </dgm:pt>
    <dgm:pt modelId="{166BC75B-DA3C-824F-835E-52977FC40553}" type="parTrans" cxnId="{FDF0BD55-7B46-B84F-9504-094850DF6C2A}">
      <dgm:prSet/>
      <dgm:spPr/>
      <dgm:t>
        <a:bodyPr/>
        <a:lstStyle/>
        <a:p>
          <a:endParaRPr lang="en-US"/>
        </a:p>
      </dgm:t>
    </dgm:pt>
    <dgm:pt modelId="{72A396E0-BA53-B045-8B55-09A271C93BF3}" type="sibTrans" cxnId="{FDF0BD55-7B46-B84F-9504-094850DF6C2A}">
      <dgm:prSet/>
      <dgm:spPr/>
      <dgm:t>
        <a:bodyPr/>
        <a:lstStyle/>
        <a:p>
          <a:endParaRPr lang="en-US"/>
        </a:p>
      </dgm:t>
    </dgm:pt>
    <dgm:pt modelId="{3E844D69-EE0F-DD4A-877C-7921F826B5B4}">
      <dgm:prSet/>
      <dgm:spPr/>
      <dgm:t>
        <a:bodyPr/>
        <a:lstStyle/>
        <a:p>
          <a:r>
            <a:rPr lang="en-US" dirty="0" err="1"/>
            <a:t>Ar</a:t>
          </a:r>
          <a:r>
            <a:rPr lang="en-US" dirty="0"/>
            <a:t> </a:t>
          </a:r>
          <a:r>
            <a:rPr lang="en-US" dirty="0" err="1"/>
            <a:t>vec</a:t>
          </a:r>
          <a:r>
            <a:rPr lang="lv-LV" dirty="0" err="1"/>
            <a:t>ākiem</a:t>
          </a:r>
          <a:r>
            <a:rPr lang="lv-LV" dirty="0"/>
            <a:t> saistītās sabiedriskās organizācijas</a:t>
          </a:r>
          <a:endParaRPr lang="en-US" dirty="0"/>
        </a:p>
      </dgm:t>
    </dgm:pt>
    <dgm:pt modelId="{1CB006A3-715B-0E44-B141-CC0A421453D3}" type="parTrans" cxnId="{3D33AE0E-CBEF-5049-AB08-F171F2136147}">
      <dgm:prSet/>
      <dgm:spPr/>
      <dgm:t>
        <a:bodyPr/>
        <a:lstStyle/>
        <a:p>
          <a:endParaRPr lang="en-US"/>
        </a:p>
      </dgm:t>
    </dgm:pt>
    <dgm:pt modelId="{9CEC19FB-D787-C74D-A225-EE0B3DDBE139}" type="sibTrans" cxnId="{3D33AE0E-CBEF-5049-AB08-F171F2136147}">
      <dgm:prSet/>
      <dgm:spPr/>
      <dgm:t>
        <a:bodyPr/>
        <a:lstStyle/>
        <a:p>
          <a:endParaRPr lang="en-US"/>
        </a:p>
      </dgm:t>
    </dgm:pt>
    <dgm:pt modelId="{5E60321E-4603-C749-865A-178A1EBAE296}">
      <dgm:prSet/>
      <dgm:spPr/>
      <dgm:t>
        <a:bodyPr/>
        <a:lstStyle/>
        <a:p>
          <a:r>
            <a:rPr lang="lv-LV" dirty="0"/>
            <a:t>LU fakultātes un PPMF</a:t>
          </a:r>
          <a:endParaRPr lang="en-US" dirty="0"/>
        </a:p>
      </dgm:t>
    </dgm:pt>
    <dgm:pt modelId="{B3CD5E1D-EA8A-A54C-A44C-9830CC232A3B}" type="parTrans" cxnId="{51498A94-50D8-6A42-A30B-F031A2CEBD77}">
      <dgm:prSet/>
      <dgm:spPr/>
      <dgm:t>
        <a:bodyPr/>
        <a:lstStyle/>
        <a:p>
          <a:endParaRPr lang="en-US"/>
        </a:p>
      </dgm:t>
    </dgm:pt>
    <dgm:pt modelId="{1B2ECED9-709F-F644-9161-948C09E6CEBA}" type="sibTrans" cxnId="{51498A94-50D8-6A42-A30B-F031A2CEBD77}">
      <dgm:prSet/>
      <dgm:spPr/>
      <dgm:t>
        <a:bodyPr/>
        <a:lstStyle/>
        <a:p>
          <a:endParaRPr lang="en-US"/>
        </a:p>
      </dgm:t>
    </dgm:pt>
    <dgm:pt modelId="{9778F7D2-3275-054C-9D63-09836ED3B6E1}">
      <dgm:prSet/>
      <dgm:spPr/>
      <dgm:t>
        <a:bodyPr/>
        <a:lstStyle/>
        <a:p>
          <a:r>
            <a:rPr lang="en-US" dirty="0" err="1"/>
            <a:t>Mediji</a:t>
          </a:r>
          <a:endParaRPr lang="en-US" dirty="0"/>
        </a:p>
      </dgm:t>
    </dgm:pt>
    <dgm:pt modelId="{F920DF4C-9639-8043-B164-9DE808C5DD94}" type="parTrans" cxnId="{A0186D17-50B8-3C4D-B02E-A4EABE355141}">
      <dgm:prSet/>
      <dgm:spPr/>
      <dgm:t>
        <a:bodyPr/>
        <a:lstStyle/>
        <a:p>
          <a:endParaRPr lang="en-US"/>
        </a:p>
      </dgm:t>
    </dgm:pt>
    <dgm:pt modelId="{AD35D9D8-2BA5-9D43-8C01-13A4CE0482D7}" type="sibTrans" cxnId="{A0186D17-50B8-3C4D-B02E-A4EABE355141}">
      <dgm:prSet/>
      <dgm:spPr/>
      <dgm:t>
        <a:bodyPr/>
        <a:lstStyle/>
        <a:p>
          <a:endParaRPr lang="en-US"/>
        </a:p>
      </dgm:t>
    </dgm:pt>
    <dgm:pt modelId="{EB4BF6B6-D16E-5C42-9FCC-97B01C8BBF86}" type="pres">
      <dgm:prSet presAssocID="{7FD10173-5E6D-B94F-AA33-FDC0455777CD}" presName="Name0" presStyleCnt="0">
        <dgm:presLayoutVars>
          <dgm:chMax val="3"/>
          <dgm:chPref val="1"/>
          <dgm:dir/>
          <dgm:animLvl val="lvl"/>
          <dgm:resizeHandles/>
        </dgm:presLayoutVars>
      </dgm:prSet>
      <dgm:spPr/>
      <dgm:t>
        <a:bodyPr/>
        <a:lstStyle/>
        <a:p>
          <a:endParaRPr lang="en-US"/>
        </a:p>
      </dgm:t>
    </dgm:pt>
    <dgm:pt modelId="{C636D18E-1526-434E-8817-68BE941743D9}" type="pres">
      <dgm:prSet presAssocID="{7FD10173-5E6D-B94F-AA33-FDC0455777CD}" presName="outerBox" presStyleCnt="0"/>
      <dgm:spPr/>
    </dgm:pt>
    <dgm:pt modelId="{0955BF94-17E4-3044-B533-5F3CA4EE3F9B}" type="pres">
      <dgm:prSet presAssocID="{7FD10173-5E6D-B94F-AA33-FDC0455777CD}" presName="outerBoxParent" presStyleLbl="node1" presStyleIdx="0" presStyleCnt="3"/>
      <dgm:spPr/>
      <dgm:t>
        <a:bodyPr/>
        <a:lstStyle/>
        <a:p>
          <a:endParaRPr lang="en-US"/>
        </a:p>
      </dgm:t>
    </dgm:pt>
    <dgm:pt modelId="{77D0667C-E9A9-B748-9BB8-BF63D27FB3B5}" type="pres">
      <dgm:prSet presAssocID="{7FD10173-5E6D-B94F-AA33-FDC0455777CD}" presName="outerBoxChildren" presStyleCnt="0"/>
      <dgm:spPr/>
    </dgm:pt>
    <dgm:pt modelId="{052EAA95-99AA-0B43-AF35-2F65A770D8F4}" type="pres">
      <dgm:prSet presAssocID="{1A431EDB-7279-474E-AA62-3C9BEDAED91B}" presName="oChild" presStyleLbl="fgAcc1" presStyleIdx="0" presStyleCnt="10" custScaleY="53308" custLinFactY="-15268" custLinFactNeighborX="-950" custLinFactNeighborY="-100000">
        <dgm:presLayoutVars>
          <dgm:bulletEnabled val="1"/>
        </dgm:presLayoutVars>
      </dgm:prSet>
      <dgm:spPr/>
      <dgm:t>
        <a:bodyPr/>
        <a:lstStyle/>
        <a:p>
          <a:endParaRPr lang="en-US"/>
        </a:p>
      </dgm:t>
    </dgm:pt>
    <dgm:pt modelId="{72D2364F-CE9B-524F-A580-65BBC9C108F9}" type="pres">
      <dgm:prSet presAssocID="{6F89E41A-2F33-DC43-8CAE-1562E3E758E0}" presName="outerSibTrans" presStyleCnt="0"/>
      <dgm:spPr/>
    </dgm:pt>
    <dgm:pt modelId="{AE3D0BDE-FEA7-2042-9F3F-E9B8FA87AEDF}" type="pres">
      <dgm:prSet presAssocID="{9778F7D2-3275-054C-9D63-09836ED3B6E1}" presName="oChild" presStyleLbl="fgAcc1" presStyleIdx="1" presStyleCnt="10" custScaleY="58480">
        <dgm:presLayoutVars>
          <dgm:bulletEnabled val="1"/>
        </dgm:presLayoutVars>
      </dgm:prSet>
      <dgm:spPr/>
      <dgm:t>
        <a:bodyPr/>
        <a:lstStyle/>
        <a:p>
          <a:endParaRPr lang="en-US"/>
        </a:p>
      </dgm:t>
    </dgm:pt>
    <dgm:pt modelId="{E6A0B2E6-5264-2E4B-93B6-A53B896AC3F5}" type="pres">
      <dgm:prSet presAssocID="{AD35D9D8-2BA5-9D43-8C01-13A4CE0482D7}" presName="outerSibTrans" presStyleCnt="0"/>
      <dgm:spPr/>
    </dgm:pt>
    <dgm:pt modelId="{E3F3AA71-4B21-6140-B182-13AE533D9788}" type="pres">
      <dgm:prSet presAssocID="{979D8E44-949C-A24D-BC7C-9BDF02EB0B96}" presName="oChild" presStyleLbl="fgAcc1" presStyleIdx="2" presStyleCnt="10" custLinFactY="6259" custLinFactNeighborY="100000">
        <dgm:presLayoutVars>
          <dgm:bulletEnabled val="1"/>
        </dgm:presLayoutVars>
      </dgm:prSet>
      <dgm:spPr/>
      <dgm:t>
        <a:bodyPr/>
        <a:lstStyle/>
        <a:p>
          <a:endParaRPr lang="en-US"/>
        </a:p>
      </dgm:t>
    </dgm:pt>
    <dgm:pt modelId="{B2F1797D-6DB7-9140-BF78-29F9D4C5C105}" type="pres">
      <dgm:prSet presAssocID="{72A396E0-BA53-B045-8B55-09A271C93BF3}" presName="outerSibTrans" presStyleCnt="0"/>
      <dgm:spPr/>
    </dgm:pt>
    <dgm:pt modelId="{2CE577EB-01ED-5549-A6B6-445DAE252AAD}" type="pres">
      <dgm:prSet presAssocID="{0FF9F04F-CF1A-2F48-9961-BA6DF6219A9F}" presName="oChild" presStyleLbl="fgAcc1" presStyleIdx="3" presStyleCnt="10" custScaleY="139075" custLinFactY="13416" custLinFactNeighborY="100000">
        <dgm:presLayoutVars>
          <dgm:bulletEnabled val="1"/>
        </dgm:presLayoutVars>
      </dgm:prSet>
      <dgm:spPr/>
      <dgm:t>
        <a:bodyPr/>
        <a:lstStyle/>
        <a:p>
          <a:endParaRPr lang="en-US"/>
        </a:p>
      </dgm:t>
    </dgm:pt>
    <dgm:pt modelId="{DDC24688-D0FD-1945-9919-FEDAA680FB7F}" type="pres">
      <dgm:prSet presAssocID="{2EFC7C10-4DDA-584E-885A-E0B2AB8C1D91}" presName="outerSibTrans" presStyleCnt="0"/>
      <dgm:spPr/>
    </dgm:pt>
    <dgm:pt modelId="{9413BB66-F890-CC43-8F5D-EF90ADEABB82}" type="pres">
      <dgm:prSet presAssocID="{3E844D69-EE0F-DD4A-877C-7921F826B5B4}" presName="oChild" presStyleLbl="fgAcc1" presStyleIdx="4" presStyleCnt="10" custScaleY="129935" custLinFactY="16292" custLinFactNeighborY="100000">
        <dgm:presLayoutVars>
          <dgm:bulletEnabled val="1"/>
        </dgm:presLayoutVars>
      </dgm:prSet>
      <dgm:spPr/>
      <dgm:t>
        <a:bodyPr/>
        <a:lstStyle/>
        <a:p>
          <a:endParaRPr lang="en-US"/>
        </a:p>
      </dgm:t>
    </dgm:pt>
    <dgm:pt modelId="{F07AF5BB-803A-BB46-A625-78A1BB39C53A}" type="pres">
      <dgm:prSet presAssocID="{7FD10173-5E6D-B94F-AA33-FDC0455777CD}" presName="middleBox" presStyleCnt="0"/>
      <dgm:spPr/>
    </dgm:pt>
    <dgm:pt modelId="{F2C47328-7919-4C49-8015-2417FFC440A1}" type="pres">
      <dgm:prSet presAssocID="{7FD10173-5E6D-B94F-AA33-FDC0455777CD}" presName="middleBoxParent" presStyleLbl="node1" presStyleIdx="1" presStyleCnt="3"/>
      <dgm:spPr/>
      <dgm:t>
        <a:bodyPr/>
        <a:lstStyle/>
        <a:p>
          <a:endParaRPr lang="en-US"/>
        </a:p>
      </dgm:t>
    </dgm:pt>
    <dgm:pt modelId="{7E52C575-A8E5-8740-B7E6-5C68101A470E}" type="pres">
      <dgm:prSet presAssocID="{7FD10173-5E6D-B94F-AA33-FDC0455777CD}" presName="middleBoxChildren" presStyleCnt="0"/>
      <dgm:spPr/>
    </dgm:pt>
    <dgm:pt modelId="{E6D91C3B-0CCE-A547-8398-092E010F3EA2}" type="pres">
      <dgm:prSet presAssocID="{4FFF1ABB-DA97-264D-8389-D49295327333}" presName="mChild" presStyleLbl="fgAcc1" presStyleIdx="5" presStyleCnt="10">
        <dgm:presLayoutVars>
          <dgm:bulletEnabled val="1"/>
        </dgm:presLayoutVars>
      </dgm:prSet>
      <dgm:spPr/>
      <dgm:t>
        <a:bodyPr/>
        <a:lstStyle/>
        <a:p>
          <a:endParaRPr lang="en-US"/>
        </a:p>
      </dgm:t>
    </dgm:pt>
    <dgm:pt modelId="{EA997D0C-1327-594C-A98F-B89D326D48FB}" type="pres">
      <dgm:prSet presAssocID="{B16D0BE1-C5A4-D541-82EB-61ADE6B51563}" presName="middleSibTrans" presStyleCnt="0"/>
      <dgm:spPr/>
    </dgm:pt>
    <dgm:pt modelId="{28BBCCC9-2DDB-A341-BB66-8AECB7728DA6}" type="pres">
      <dgm:prSet presAssocID="{1F5896E0-3C92-C542-A1E3-9F4FE02D1DDC}" presName="mChild" presStyleLbl="fgAcc1" presStyleIdx="6" presStyleCnt="10">
        <dgm:presLayoutVars>
          <dgm:bulletEnabled val="1"/>
        </dgm:presLayoutVars>
      </dgm:prSet>
      <dgm:spPr/>
      <dgm:t>
        <a:bodyPr/>
        <a:lstStyle/>
        <a:p>
          <a:endParaRPr lang="en-US"/>
        </a:p>
      </dgm:t>
    </dgm:pt>
    <dgm:pt modelId="{E7DECBBE-AD6D-8D41-8986-3EF2EC6FF4BE}" type="pres">
      <dgm:prSet presAssocID="{643E3308-80D9-DD4A-AEC0-7EA5A3D74EBE}" presName="middleSibTrans" presStyleCnt="0"/>
      <dgm:spPr/>
    </dgm:pt>
    <dgm:pt modelId="{6D7F3C52-89A6-8645-B6EF-4A92C136C766}" type="pres">
      <dgm:prSet presAssocID="{DC9D1F9C-AEBB-CC4A-B1B7-436594DED9A4}" presName="mChild" presStyleLbl="fgAcc1" presStyleIdx="7" presStyleCnt="10">
        <dgm:presLayoutVars>
          <dgm:bulletEnabled val="1"/>
        </dgm:presLayoutVars>
      </dgm:prSet>
      <dgm:spPr/>
      <dgm:t>
        <a:bodyPr/>
        <a:lstStyle/>
        <a:p>
          <a:endParaRPr lang="en-US"/>
        </a:p>
      </dgm:t>
    </dgm:pt>
    <dgm:pt modelId="{8C5FED82-4767-1C47-8452-79C2C288C43B}" type="pres">
      <dgm:prSet presAssocID="{A09D7CFB-9146-A24E-9FBD-2BE435D57E04}" presName="middleSibTrans" presStyleCnt="0"/>
      <dgm:spPr/>
    </dgm:pt>
    <dgm:pt modelId="{ACDD59CD-C39D-3D47-9B8D-99AB06628A7E}" type="pres">
      <dgm:prSet presAssocID="{16B915B3-84E3-2642-A9E9-3469FFB4DFF8}" presName="mChild" presStyleLbl="fgAcc1" presStyleIdx="8" presStyleCnt="10">
        <dgm:presLayoutVars>
          <dgm:bulletEnabled val="1"/>
        </dgm:presLayoutVars>
      </dgm:prSet>
      <dgm:spPr/>
      <dgm:t>
        <a:bodyPr/>
        <a:lstStyle/>
        <a:p>
          <a:endParaRPr lang="en-US"/>
        </a:p>
      </dgm:t>
    </dgm:pt>
    <dgm:pt modelId="{930EE50E-7E5F-8943-80D5-859E2535E88C}" type="pres">
      <dgm:prSet presAssocID="{39125990-BBC0-3D43-9090-2BDF0ADC889E}" presName="middleSibTrans" presStyleCnt="0"/>
      <dgm:spPr/>
    </dgm:pt>
    <dgm:pt modelId="{285366E1-777F-F741-BBDF-87658F8371D4}" type="pres">
      <dgm:prSet presAssocID="{2288FD44-20D9-DA49-9216-D7B27FAD82A0}" presName="mChild" presStyleLbl="fgAcc1" presStyleIdx="9" presStyleCnt="10">
        <dgm:presLayoutVars>
          <dgm:bulletEnabled val="1"/>
        </dgm:presLayoutVars>
      </dgm:prSet>
      <dgm:spPr/>
      <dgm:t>
        <a:bodyPr/>
        <a:lstStyle/>
        <a:p>
          <a:endParaRPr lang="en-US"/>
        </a:p>
      </dgm:t>
    </dgm:pt>
    <dgm:pt modelId="{0DC572E5-2959-5440-9C47-921AB372AD1F}" type="pres">
      <dgm:prSet presAssocID="{7FD10173-5E6D-B94F-AA33-FDC0455777CD}" presName="centerBox" presStyleCnt="0"/>
      <dgm:spPr/>
    </dgm:pt>
    <dgm:pt modelId="{5B8DED9D-DD5F-664C-874A-D89865A3C60C}" type="pres">
      <dgm:prSet presAssocID="{7FD10173-5E6D-B94F-AA33-FDC0455777CD}" presName="centerBoxParent" presStyleLbl="node1" presStyleIdx="2" presStyleCnt="3" custScaleX="97256" custScaleY="74039" custLinFactNeighborX="-257" custLinFactNeighborY="6890"/>
      <dgm:spPr/>
      <dgm:t>
        <a:bodyPr/>
        <a:lstStyle/>
        <a:p>
          <a:endParaRPr lang="en-US"/>
        </a:p>
      </dgm:t>
    </dgm:pt>
  </dgm:ptLst>
  <dgm:cxnLst>
    <dgm:cxn modelId="{9F89D94B-F25A-2A45-8EB0-D33C88C674A6}" type="presOf" srcId="{AE85045B-CEEF-4942-B331-7600A2E9677B}" destId="{0955BF94-17E4-3044-B533-5F3CA4EE3F9B}" srcOrd="0" destOrd="0" presId="urn:microsoft.com/office/officeart/2005/8/layout/target2"/>
    <dgm:cxn modelId="{D510C517-432C-384A-AEF5-A13FDEF0BA9E}" type="presOf" srcId="{9778F7D2-3275-054C-9D63-09836ED3B6E1}" destId="{AE3D0BDE-FEA7-2042-9F3F-E9B8FA87AEDF}" srcOrd="0" destOrd="0" presId="urn:microsoft.com/office/officeart/2005/8/layout/target2"/>
    <dgm:cxn modelId="{958CF18B-FF85-424E-8112-071BCE1640E0}" srcId="{7FD10173-5E6D-B94F-AA33-FDC0455777CD}" destId="{64CA36F2-359E-AC47-8392-BD36675BC62D}" srcOrd="1" destOrd="0" parTransId="{45F7B329-BA49-5041-9D03-1C15D0A27577}" sibTransId="{5BEAA7C6-E888-CF40-8C94-0460C9C0743A}"/>
    <dgm:cxn modelId="{B748A04F-0A61-FF48-9E59-7B02D953E100}" type="presOf" srcId="{1A431EDB-7279-474E-AA62-3C9BEDAED91B}" destId="{052EAA95-99AA-0B43-AF35-2F65A770D8F4}" srcOrd="0" destOrd="0" presId="urn:microsoft.com/office/officeart/2005/8/layout/target2"/>
    <dgm:cxn modelId="{A852DC16-9111-404B-ADE9-D3C7F3D4CA1A}" srcId="{64CA36F2-359E-AC47-8392-BD36675BC62D}" destId="{2288FD44-20D9-DA49-9216-D7B27FAD82A0}" srcOrd="4" destOrd="0" parTransId="{FCB09D1B-CA18-7743-B283-58B6D2D683FA}" sibTransId="{DA0240B3-6ABB-244E-8723-C3C677DC3701}"/>
    <dgm:cxn modelId="{30269E9D-64FD-284F-A383-E585B76AF84F}" srcId="{7FD10173-5E6D-B94F-AA33-FDC0455777CD}" destId="{78A8BDC9-F63E-3248-B8E9-FC4E42329881}" srcOrd="3" destOrd="0" parTransId="{A1110ADA-D272-0F42-890C-5F556DF40CF5}" sibTransId="{B384328B-1793-DF4B-BBBC-F533E02C8F84}"/>
    <dgm:cxn modelId="{E4AA198A-5EAE-D846-BB79-E16C35C1D751}" type="presOf" srcId="{16B915B3-84E3-2642-A9E9-3469FFB4DFF8}" destId="{ACDD59CD-C39D-3D47-9B8D-99AB06628A7E}" srcOrd="0" destOrd="0" presId="urn:microsoft.com/office/officeart/2005/8/layout/target2"/>
    <dgm:cxn modelId="{0ADDC98C-F05F-D641-9463-D2266E2901AF}" type="presOf" srcId="{5E60321E-4603-C749-865A-178A1EBAE296}" destId="{5B8DED9D-DD5F-664C-874A-D89865A3C60C}" srcOrd="0" destOrd="0" presId="urn:microsoft.com/office/officeart/2005/8/layout/target2"/>
    <dgm:cxn modelId="{A93F095B-6723-CC47-84B6-D647EC0A3A8F}" type="presOf" srcId="{64CA36F2-359E-AC47-8392-BD36675BC62D}" destId="{F2C47328-7919-4C49-8015-2417FFC440A1}" srcOrd="0" destOrd="0" presId="urn:microsoft.com/office/officeart/2005/8/layout/target2"/>
    <dgm:cxn modelId="{3D33AE0E-CBEF-5049-AB08-F171F2136147}" srcId="{AE85045B-CEEF-4942-B331-7600A2E9677B}" destId="{3E844D69-EE0F-DD4A-877C-7921F826B5B4}" srcOrd="4" destOrd="0" parTransId="{1CB006A3-715B-0E44-B141-CC0A421453D3}" sibTransId="{9CEC19FB-D787-C74D-A225-EE0B3DDBE139}"/>
    <dgm:cxn modelId="{51498A94-50D8-6A42-A30B-F031A2CEBD77}" srcId="{7FD10173-5E6D-B94F-AA33-FDC0455777CD}" destId="{5E60321E-4603-C749-865A-178A1EBAE296}" srcOrd="2" destOrd="0" parTransId="{B3CD5E1D-EA8A-A54C-A44C-9830CC232A3B}" sibTransId="{1B2ECED9-709F-F644-9161-948C09E6CEBA}"/>
    <dgm:cxn modelId="{71C2205D-9A9B-3E4D-A721-AAA558D9567F}" srcId="{7FD10173-5E6D-B94F-AA33-FDC0455777CD}" destId="{AE85045B-CEEF-4942-B331-7600A2E9677B}" srcOrd="0" destOrd="0" parTransId="{2D1A24F8-F76C-924D-B13C-3A064050591C}" sibTransId="{6CAE05ED-687E-5945-B39E-37D0E77C2C04}"/>
    <dgm:cxn modelId="{FDF0BD55-7B46-B84F-9504-094850DF6C2A}" srcId="{AE85045B-CEEF-4942-B331-7600A2E9677B}" destId="{979D8E44-949C-A24D-BC7C-9BDF02EB0B96}" srcOrd="2" destOrd="0" parTransId="{166BC75B-DA3C-824F-835E-52977FC40553}" sibTransId="{72A396E0-BA53-B045-8B55-09A271C93BF3}"/>
    <dgm:cxn modelId="{13E5FEB2-6E10-E344-9C8B-5D8425A2918F}" type="presOf" srcId="{7FD10173-5E6D-B94F-AA33-FDC0455777CD}" destId="{EB4BF6B6-D16E-5C42-9FCC-97B01C8BBF86}" srcOrd="0" destOrd="0" presId="urn:microsoft.com/office/officeart/2005/8/layout/target2"/>
    <dgm:cxn modelId="{0ECCFB1B-2D4D-E64C-A9BC-E44D6EE8AAA0}" type="presOf" srcId="{1F5896E0-3C92-C542-A1E3-9F4FE02D1DDC}" destId="{28BBCCC9-2DDB-A341-BB66-8AECB7728DA6}" srcOrd="0" destOrd="0" presId="urn:microsoft.com/office/officeart/2005/8/layout/target2"/>
    <dgm:cxn modelId="{E6564445-D4D2-4B4A-9294-5A72208FFE02}" type="presOf" srcId="{0FF9F04F-CF1A-2F48-9961-BA6DF6219A9F}" destId="{2CE577EB-01ED-5549-A6B6-445DAE252AAD}" srcOrd="0" destOrd="0" presId="urn:microsoft.com/office/officeart/2005/8/layout/target2"/>
    <dgm:cxn modelId="{228D4BAA-111A-F944-B8FF-060EFA35C299}" srcId="{AE85045B-CEEF-4942-B331-7600A2E9677B}" destId="{1A431EDB-7279-474E-AA62-3C9BEDAED91B}" srcOrd="0" destOrd="0" parTransId="{14E69383-EDFB-C548-835B-5FC56811FA86}" sibTransId="{6F89E41A-2F33-DC43-8CAE-1562E3E758E0}"/>
    <dgm:cxn modelId="{A3602C08-A3F4-A043-9351-B5B24AEACA5D}" type="presOf" srcId="{DC9D1F9C-AEBB-CC4A-B1B7-436594DED9A4}" destId="{6D7F3C52-89A6-8645-B6EF-4A92C136C766}" srcOrd="0" destOrd="0" presId="urn:microsoft.com/office/officeart/2005/8/layout/target2"/>
    <dgm:cxn modelId="{1C515057-9462-9247-9CAE-6EBAF154DB5F}" type="presOf" srcId="{2288FD44-20D9-DA49-9216-D7B27FAD82A0}" destId="{285366E1-777F-F741-BBDF-87658F8371D4}" srcOrd="0" destOrd="0" presId="urn:microsoft.com/office/officeart/2005/8/layout/target2"/>
    <dgm:cxn modelId="{01DDB479-A0D5-2C4A-A921-6834A0A82A52}" srcId="{64CA36F2-359E-AC47-8392-BD36675BC62D}" destId="{16B915B3-84E3-2642-A9E9-3469FFB4DFF8}" srcOrd="3" destOrd="0" parTransId="{EF3814EF-106A-6441-8B6F-E5C9919B3C19}" sibTransId="{39125990-BBC0-3D43-9090-2BDF0ADC889E}"/>
    <dgm:cxn modelId="{09405112-1C14-7D4C-B6C9-6DE63F92731F}" type="presOf" srcId="{3E844D69-EE0F-DD4A-877C-7921F826B5B4}" destId="{9413BB66-F890-CC43-8F5D-EF90ADEABB82}" srcOrd="0" destOrd="0" presId="urn:microsoft.com/office/officeart/2005/8/layout/target2"/>
    <dgm:cxn modelId="{B01B1DC4-9791-B04E-A885-596F68381EE3}" type="presOf" srcId="{4FFF1ABB-DA97-264D-8389-D49295327333}" destId="{E6D91C3B-0CCE-A547-8398-092E010F3EA2}" srcOrd="0" destOrd="0" presId="urn:microsoft.com/office/officeart/2005/8/layout/target2"/>
    <dgm:cxn modelId="{A62FA357-D321-5346-88FF-CABDFF6AC8B1}" srcId="{64CA36F2-359E-AC47-8392-BD36675BC62D}" destId="{DC9D1F9C-AEBB-CC4A-B1B7-436594DED9A4}" srcOrd="2" destOrd="0" parTransId="{90E58D3E-9AD6-5C42-8375-DEB09D3BF326}" sibTransId="{A09D7CFB-9146-A24E-9FBD-2BE435D57E04}"/>
    <dgm:cxn modelId="{E9990A6F-C12B-954B-B77A-11B120ECECE0}" type="presOf" srcId="{979D8E44-949C-A24D-BC7C-9BDF02EB0B96}" destId="{E3F3AA71-4B21-6140-B182-13AE533D9788}" srcOrd="0" destOrd="0" presId="urn:microsoft.com/office/officeart/2005/8/layout/target2"/>
    <dgm:cxn modelId="{B75DADC7-A4A8-644A-BBFC-956129A6AA87}" srcId="{64CA36F2-359E-AC47-8392-BD36675BC62D}" destId="{4FFF1ABB-DA97-264D-8389-D49295327333}" srcOrd="0" destOrd="0" parTransId="{E8E4954F-45EB-F743-88BA-17C832EB8323}" sibTransId="{B16D0BE1-C5A4-D541-82EB-61ADE6B51563}"/>
    <dgm:cxn modelId="{A0186D17-50B8-3C4D-B02E-A4EABE355141}" srcId="{AE85045B-CEEF-4942-B331-7600A2E9677B}" destId="{9778F7D2-3275-054C-9D63-09836ED3B6E1}" srcOrd="1" destOrd="0" parTransId="{F920DF4C-9639-8043-B164-9DE808C5DD94}" sibTransId="{AD35D9D8-2BA5-9D43-8C01-13A4CE0482D7}"/>
    <dgm:cxn modelId="{4649748B-B39E-AC46-BF6E-6A0747F1EA01}" srcId="{64CA36F2-359E-AC47-8392-BD36675BC62D}" destId="{1F5896E0-3C92-C542-A1E3-9F4FE02D1DDC}" srcOrd="1" destOrd="0" parTransId="{770DD196-79C6-3A4B-8963-716C2C2943F6}" sibTransId="{643E3308-80D9-DD4A-AEC0-7EA5A3D74EBE}"/>
    <dgm:cxn modelId="{45B5C3F8-FAC1-0040-9F63-D0A4B6CA1CD2}" srcId="{AE85045B-CEEF-4942-B331-7600A2E9677B}" destId="{0FF9F04F-CF1A-2F48-9961-BA6DF6219A9F}" srcOrd="3" destOrd="0" parTransId="{94E35863-3C40-B240-A978-DB88BCA0E737}" sibTransId="{2EFC7C10-4DDA-584E-885A-E0B2AB8C1D91}"/>
    <dgm:cxn modelId="{999343E9-C673-9A40-9D7C-650A5A6EC5D0}" type="presParOf" srcId="{EB4BF6B6-D16E-5C42-9FCC-97B01C8BBF86}" destId="{C636D18E-1526-434E-8817-68BE941743D9}" srcOrd="0" destOrd="0" presId="urn:microsoft.com/office/officeart/2005/8/layout/target2"/>
    <dgm:cxn modelId="{E29F832B-5DEB-4F45-9291-28A7CE006A5E}" type="presParOf" srcId="{C636D18E-1526-434E-8817-68BE941743D9}" destId="{0955BF94-17E4-3044-B533-5F3CA4EE3F9B}" srcOrd="0" destOrd="0" presId="urn:microsoft.com/office/officeart/2005/8/layout/target2"/>
    <dgm:cxn modelId="{F51B8674-D186-864A-A9BD-618D7BC8FB3D}" type="presParOf" srcId="{C636D18E-1526-434E-8817-68BE941743D9}" destId="{77D0667C-E9A9-B748-9BB8-BF63D27FB3B5}" srcOrd="1" destOrd="0" presId="urn:microsoft.com/office/officeart/2005/8/layout/target2"/>
    <dgm:cxn modelId="{570E6EF2-08DE-C749-9B11-B3E66C5FC5AC}" type="presParOf" srcId="{77D0667C-E9A9-B748-9BB8-BF63D27FB3B5}" destId="{052EAA95-99AA-0B43-AF35-2F65A770D8F4}" srcOrd="0" destOrd="0" presId="urn:microsoft.com/office/officeart/2005/8/layout/target2"/>
    <dgm:cxn modelId="{0FC9F785-BF8F-FE40-980B-3DA00251D2CE}" type="presParOf" srcId="{77D0667C-E9A9-B748-9BB8-BF63D27FB3B5}" destId="{72D2364F-CE9B-524F-A580-65BBC9C108F9}" srcOrd="1" destOrd="0" presId="urn:microsoft.com/office/officeart/2005/8/layout/target2"/>
    <dgm:cxn modelId="{54D783EB-0C9D-0847-AE21-3F0369BAA9A3}" type="presParOf" srcId="{77D0667C-E9A9-B748-9BB8-BF63D27FB3B5}" destId="{AE3D0BDE-FEA7-2042-9F3F-E9B8FA87AEDF}" srcOrd="2" destOrd="0" presId="urn:microsoft.com/office/officeart/2005/8/layout/target2"/>
    <dgm:cxn modelId="{34F5F063-7037-EB41-A8D0-7A1115BD11A4}" type="presParOf" srcId="{77D0667C-E9A9-B748-9BB8-BF63D27FB3B5}" destId="{E6A0B2E6-5264-2E4B-93B6-A53B896AC3F5}" srcOrd="3" destOrd="0" presId="urn:microsoft.com/office/officeart/2005/8/layout/target2"/>
    <dgm:cxn modelId="{34A81949-FD18-F041-97E5-ABD05897D1F3}" type="presParOf" srcId="{77D0667C-E9A9-B748-9BB8-BF63D27FB3B5}" destId="{E3F3AA71-4B21-6140-B182-13AE533D9788}" srcOrd="4" destOrd="0" presId="urn:microsoft.com/office/officeart/2005/8/layout/target2"/>
    <dgm:cxn modelId="{439644BC-7123-234E-A74E-3CFC7A30EA20}" type="presParOf" srcId="{77D0667C-E9A9-B748-9BB8-BF63D27FB3B5}" destId="{B2F1797D-6DB7-9140-BF78-29F9D4C5C105}" srcOrd="5" destOrd="0" presId="urn:microsoft.com/office/officeart/2005/8/layout/target2"/>
    <dgm:cxn modelId="{4B608082-39B9-9C4E-ABA3-10823573965E}" type="presParOf" srcId="{77D0667C-E9A9-B748-9BB8-BF63D27FB3B5}" destId="{2CE577EB-01ED-5549-A6B6-445DAE252AAD}" srcOrd="6" destOrd="0" presId="urn:microsoft.com/office/officeart/2005/8/layout/target2"/>
    <dgm:cxn modelId="{3C512C72-106C-A04A-B042-8427CD0957A0}" type="presParOf" srcId="{77D0667C-E9A9-B748-9BB8-BF63D27FB3B5}" destId="{DDC24688-D0FD-1945-9919-FEDAA680FB7F}" srcOrd="7" destOrd="0" presId="urn:microsoft.com/office/officeart/2005/8/layout/target2"/>
    <dgm:cxn modelId="{00FFFC75-C859-2846-AC9A-D501C74EAC69}" type="presParOf" srcId="{77D0667C-E9A9-B748-9BB8-BF63D27FB3B5}" destId="{9413BB66-F890-CC43-8F5D-EF90ADEABB82}" srcOrd="8" destOrd="0" presId="urn:microsoft.com/office/officeart/2005/8/layout/target2"/>
    <dgm:cxn modelId="{67AECCDF-AF38-4543-9B99-F240D3CD353B}" type="presParOf" srcId="{EB4BF6B6-D16E-5C42-9FCC-97B01C8BBF86}" destId="{F07AF5BB-803A-BB46-A625-78A1BB39C53A}" srcOrd="1" destOrd="0" presId="urn:microsoft.com/office/officeart/2005/8/layout/target2"/>
    <dgm:cxn modelId="{1EBE7701-9861-104B-86F9-E3C65730558F}" type="presParOf" srcId="{F07AF5BB-803A-BB46-A625-78A1BB39C53A}" destId="{F2C47328-7919-4C49-8015-2417FFC440A1}" srcOrd="0" destOrd="0" presId="urn:microsoft.com/office/officeart/2005/8/layout/target2"/>
    <dgm:cxn modelId="{7D8CBD24-7490-2E45-B31C-DA4FB76FE75C}" type="presParOf" srcId="{F07AF5BB-803A-BB46-A625-78A1BB39C53A}" destId="{7E52C575-A8E5-8740-B7E6-5C68101A470E}" srcOrd="1" destOrd="0" presId="urn:microsoft.com/office/officeart/2005/8/layout/target2"/>
    <dgm:cxn modelId="{07FD2EB1-6376-5441-AFEE-CDDE73EA0267}" type="presParOf" srcId="{7E52C575-A8E5-8740-B7E6-5C68101A470E}" destId="{E6D91C3B-0CCE-A547-8398-092E010F3EA2}" srcOrd="0" destOrd="0" presId="urn:microsoft.com/office/officeart/2005/8/layout/target2"/>
    <dgm:cxn modelId="{25DDCBD0-8166-C54C-822C-B1A8F4B762CF}" type="presParOf" srcId="{7E52C575-A8E5-8740-B7E6-5C68101A470E}" destId="{EA997D0C-1327-594C-A98F-B89D326D48FB}" srcOrd="1" destOrd="0" presId="urn:microsoft.com/office/officeart/2005/8/layout/target2"/>
    <dgm:cxn modelId="{7FB33C35-0A14-6540-9AB8-4EE3BB977117}" type="presParOf" srcId="{7E52C575-A8E5-8740-B7E6-5C68101A470E}" destId="{28BBCCC9-2DDB-A341-BB66-8AECB7728DA6}" srcOrd="2" destOrd="0" presId="urn:microsoft.com/office/officeart/2005/8/layout/target2"/>
    <dgm:cxn modelId="{C614F5FC-24A9-D249-8815-8AED4DC80F76}" type="presParOf" srcId="{7E52C575-A8E5-8740-B7E6-5C68101A470E}" destId="{E7DECBBE-AD6D-8D41-8986-3EF2EC6FF4BE}" srcOrd="3" destOrd="0" presId="urn:microsoft.com/office/officeart/2005/8/layout/target2"/>
    <dgm:cxn modelId="{99B5E1B0-13E6-D94C-82C2-5DA55EA366C6}" type="presParOf" srcId="{7E52C575-A8E5-8740-B7E6-5C68101A470E}" destId="{6D7F3C52-89A6-8645-B6EF-4A92C136C766}" srcOrd="4" destOrd="0" presId="urn:microsoft.com/office/officeart/2005/8/layout/target2"/>
    <dgm:cxn modelId="{86057C04-0361-184C-B3C8-6B75614B55F3}" type="presParOf" srcId="{7E52C575-A8E5-8740-B7E6-5C68101A470E}" destId="{8C5FED82-4767-1C47-8452-79C2C288C43B}" srcOrd="5" destOrd="0" presId="urn:microsoft.com/office/officeart/2005/8/layout/target2"/>
    <dgm:cxn modelId="{81D6215A-07B8-2449-9278-08BD691D6BE9}" type="presParOf" srcId="{7E52C575-A8E5-8740-B7E6-5C68101A470E}" destId="{ACDD59CD-C39D-3D47-9B8D-99AB06628A7E}" srcOrd="6" destOrd="0" presId="urn:microsoft.com/office/officeart/2005/8/layout/target2"/>
    <dgm:cxn modelId="{C9650E6F-B655-0446-8E06-8D5FEBC270DE}" type="presParOf" srcId="{7E52C575-A8E5-8740-B7E6-5C68101A470E}" destId="{930EE50E-7E5F-8943-80D5-859E2535E88C}" srcOrd="7" destOrd="0" presId="urn:microsoft.com/office/officeart/2005/8/layout/target2"/>
    <dgm:cxn modelId="{F7860A64-EF9D-A944-A8C1-C909E0695429}" type="presParOf" srcId="{7E52C575-A8E5-8740-B7E6-5C68101A470E}" destId="{285366E1-777F-F741-BBDF-87658F8371D4}" srcOrd="8" destOrd="0" presId="urn:microsoft.com/office/officeart/2005/8/layout/target2"/>
    <dgm:cxn modelId="{95064AE0-9FFB-A24F-8F5F-1A8ABA013F12}" type="presParOf" srcId="{EB4BF6B6-D16E-5C42-9FCC-97B01C8BBF86}" destId="{0DC572E5-2959-5440-9C47-921AB372AD1F}" srcOrd="2" destOrd="0" presId="urn:microsoft.com/office/officeart/2005/8/layout/target2"/>
    <dgm:cxn modelId="{3669679F-8E03-8642-BF89-EE299D41D36A}" type="presParOf" srcId="{0DC572E5-2959-5440-9C47-921AB372AD1F}" destId="{5B8DED9D-DD5F-664C-874A-D89865A3C60C}"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0C13F1-F8EC-E440-9380-9832A51EAA09}"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4A93E4DF-BAD9-45E7-AACD-DEB60CEB61AD}">
      <dgm:prSet custT="1"/>
      <dgm:spPr/>
      <dgm:t>
        <a:bodyPr/>
        <a:lstStyle/>
        <a:p>
          <a:r>
            <a:rPr lang="lv-LV" sz="1800" dirty="0"/>
            <a:t>Izglītības, sporta un pedagoģijas virziena studiju programmas </a:t>
          </a:r>
          <a:r>
            <a:rPr lang="lv-LV" sz="1600" dirty="0" smtClean="0"/>
            <a:t>(</a:t>
          </a:r>
          <a:r>
            <a:rPr lang="lv-LV" sz="1600" dirty="0" smtClean="0">
              <a:solidFill>
                <a:srgbClr val="FF0000"/>
              </a:solidFill>
            </a:rPr>
            <a:t>kopā jaunās</a:t>
          </a:r>
          <a:r>
            <a:rPr lang="lv-LV" sz="1600" dirty="0" smtClean="0"/>
            <a:t> </a:t>
          </a:r>
          <a:r>
            <a:rPr lang="lv-LV" sz="1600" dirty="0" smtClean="0">
              <a:solidFill>
                <a:srgbClr val="FF0000"/>
              </a:solidFill>
            </a:rPr>
            <a:t>7 programmas, </a:t>
          </a:r>
          <a:r>
            <a:rPr lang="lv-LV" sz="1600" dirty="0" smtClean="0">
              <a:solidFill>
                <a:schemeClr val="tx1"/>
              </a:solidFill>
            </a:rPr>
            <a:t>pašlaik LU ir 21 šī virziena programma</a:t>
          </a:r>
          <a:r>
            <a:rPr lang="lv-LV" sz="1600" dirty="0" smtClean="0"/>
            <a:t>)</a:t>
          </a:r>
          <a:endParaRPr lang="en-US" sz="1600" dirty="0"/>
        </a:p>
      </dgm:t>
    </dgm:pt>
    <dgm:pt modelId="{060FBB4E-4250-4C6A-BB79-49B8F465BEC8}" type="parTrans" cxnId="{36700E06-1748-4249-9035-1F9011C2FB08}">
      <dgm:prSet/>
      <dgm:spPr/>
      <dgm:t>
        <a:bodyPr/>
        <a:lstStyle/>
        <a:p>
          <a:endParaRPr lang="en-US"/>
        </a:p>
      </dgm:t>
    </dgm:pt>
    <dgm:pt modelId="{D8290268-7750-494D-9408-C44C6EEA7152}" type="sibTrans" cxnId="{36700E06-1748-4249-9035-1F9011C2FB08}">
      <dgm:prSet/>
      <dgm:spPr/>
      <dgm:t>
        <a:bodyPr/>
        <a:lstStyle/>
        <a:p>
          <a:endParaRPr lang="en-US"/>
        </a:p>
      </dgm:t>
    </dgm:pt>
    <dgm:pt modelId="{95E2953C-6D2A-40BB-9028-983B301FCB77}">
      <dgm:prSet custT="1"/>
      <dgm:spPr/>
      <dgm:t>
        <a:bodyPr/>
        <a:lstStyle/>
        <a:p>
          <a:r>
            <a:rPr lang="en-US" sz="1200" dirty="0" err="1"/>
            <a:t>Pirmsskolas</a:t>
          </a:r>
          <a:r>
            <a:rPr lang="en-US" sz="1200" dirty="0"/>
            <a:t> un  s</a:t>
          </a:r>
          <a:r>
            <a:rPr lang="lv-LV" sz="1200" dirty="0" err="1"/>
            <a:t>ākumskolas</a:t>
          </a:r>
          <a:r>
            <a:rPr lang="lv-LV" sz="1200" dirty="0"/>
            <a:t> skolotāja</a:t>
          </a:r>
          <a:r>
            <a:rPr lang="lv-LV" sz="1200" baseline="0" dirty="0"/>
            <a:t> profesionāla bakalaura studiju programma – 4 gadi, PLK, NLK</a:t>
          </a:r>
          <a:endParaRPr lang="en-US" sz="1200" dirty="0"/>
        </a:p>
      </dgm:t>
    </dgm:pt>
    <dgm:pt modelId="{987A47C8-7616-43C2-A2F2-06E71C7BEF91}" type="parTrans" cxnId="{3646E003-4DF0-4A36-916B-3531426B6932}">
      <dgm:prSet/>
      <dgm:spPr/>
      <dgm:t>
        <a:bodyPr/>
        <a:lstStyle/>
        <a:p>
          <a:endParaRPr lang="en-US" sz="1100"/>
        </a:p>
      </dgm:t>
    </dgm:pt>
    <dgm:pt modelId="{A99A8DA9-4E32-4FB6-A0AE-874F410F793E}" type="sibTrans" cxnId="{3646E003-4DF0-4A36-916B-3531426B6932}">
      <dgm:prSet/>
      <dgm:spPr/>
      <dgm:t>
        <a:bodyPr/>
        <a:lstStyle/>
        <a:p>
          <a:endParaRPr lang="en-US"/>
        </a:p>
      </dgm:t>
    </dgm:pt>
    <dgm:pt modelId="{9F3E94C5-2B24-4773-8C74-88E9A519B35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lv-LV" sz="1200" dirty="0"/>
            <a:t>Integrētā profesionālā bakalaura studiju programma izglītības zinātnē (4 studiju gadi, PLK) </a:t>
          </a:r>
          <a:endParaRPr lang="en-US" sz="1200" dirty="0"/>
        </a:p>
        <a:p>
          <a:pPr defTabSz="400050">
            <a:lnSpc>
              <a:spcPct val="90000"/>
            </a:lnSpc>
            <a:spcBef>
              <a:spcPct val="0"/>
            </a:spcBef>
            <a:spcAft>
              <a:spcPct val="35000"/>
            </a:spcAft>
          </a:pPr>
          <a:endParaRPr lang="en-US" sz="1100" dirty="0"/>
        </a:p>
      </dgm:t>
    </dgm:pt>
    <dgm:pt modelId="{18E85AE2-E6BE-4477-9104-1ACB29F03EFF}" type="parTrans" cxnId="{AE1CADE6-9E99-4777-B5E3-3ADA315026B8}">
      <dgm:prSet/>
      <dgm:spPr/>
      <dgm:t>
        <a:bodyPr/>
        <a:lstStyle/>
        <a:p>
          <a:endParaRPr lang="en-US" sz="1100"/>
        </a:p>
      </dgm:t>
    </dgm:pt>
    <dgm:pt modelId="{F5AD5967-B33C-4E4A-A7A0-BDF125C3917C}" type="sibTrans" cxnId="{AE1CADE6-9E99-4777-B5E3-3ADA315026B8}">
      <dgm:prSet/>
      <dgm:spPr/>
      <dgm:t>
        <a:bodyPr/>
        <a:lstStyle/>
        <a:p>
          <a:endParaRPr lang="en-US"/>
        </a:p>
      </dgm:t>
    </dgm:pt>
    <dgm:pt modelId="{7B48AD99-32C3-4019-8B7C-3E954AE19C06}">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lv-LV" sz="1200" dirty="0"/>
            <a:t>II līmeņa profesionālā skolotāju izglītības studiju programma (īsā), PLK – 1,5 gadi</a:t>
          </a:r>
          <a:endParaRPr lang="en-US" sz="1200" dirty="0"/>
        </a:p>
        <a:p>
          <a:pPr defTabSz="400050">
            <a:lnSpc>
              <a:spcPct val="90000"/>
            </a:lnSpc>
            <a:spcBef>
              <a:spcPct val="0"/>
            </a:spcBef>
            <a:spcAft>
              <a:spcPct val="35000"/>
            </a:spcAft>
          </a:pPr>
          <a:endParaRPr lang="en-US" sz="1100" dirty="0"/>
        </a:p>
      </dgm:t>
    </dgm:pt>
    <dgm:pt modelId="{96B2985E-A25A-43D6-8318-CE435F72F377}" type="parTrans" cxnId="{99B89943-6EDF-4EDF-B05B-D3DB6EFBC07C}">
      <dgm:prSet/>
      <dgm:spPr/>
      <dgm:t>
        <a:bodyPr/>
        <a:lstStyle/>
        <a:p>
          <a:endParaRPr lang="en-US" sz="1100"/>
        </a:p>
      </dgm:t>
    </dgm:pt>
    <dgm:pt modelId="{0F890E3B-2F61-4B4C-B5B7-7F186563CD74}" type="sibTrans" cxnId="{99B89943-6EDF-4EDF-B05B-D3DB6EFBC07C}">
      <dgm:prSet/>
      <dgm:spPr/>
      <dgm:t>
        <a:bodyPr/>
        <a:lstStyle/>
        <a:p>
          <a:endParaRPr lang="en-US"/>
        </a:p>
      </dgm:t>
    </dgm:pt>
    <dgm:pt modelId="{C4C46E0E-0808-498A-A13A-5459EA4EA66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lv-LV" sz="1200" dirty="0"/>
            <a:t>Maģistra programma izglītības inovatīvās tehnoloģijas (akadēmiskā) – PLK</a:t>
          </a:r>
          <a:endParaRPr lang="en-US" sz="1200" dirty="0"/>
        </a:p>
        <a:p>
          <a:pPr defTabSz="400050">
            <a:lnSpc>
              <a:spcPct val="90000"/>
            </a:lnSpc>
            <a:spcBef>
              <a:spcPct val="0"/>
            </a:spcBef>
            <a:spcAft>
              <a:spcPct val="35000"/>
            </a:spcAft>
          </a:pPr>
          <a:endParaRPr lang="en-US" sz="1100" dirty="0"/>
        </a:p>
      </dgm:t>
    </dgm:pt>
    <dgm:pt modelId="{459880C0-4C10-4133-B5A2-1F4E25F77C33}" type="parTrans" cxnId="{C6E67724-5C90-4817-A35A-0A13E771D64D}">
      <dgm:prSet/>
      <dgm:spPr/>
      <dgm:t>
        <a:bodyPr/>
        <a:lstStyle/>
        <a:p>
          <a:endParaRPr lang="en-US" sz="1100"/>
        </a:p>
      </dgm:t>
    </dgm:pt>
    <dgm:pt modelId="{FB7AE809-D400-4031-B13E-68750A97413E}" type="sibTrans" cxnId="{C6E67724-5C90-4817-A35A-0A13E771D64D}">
      <dgm:prSet/>
      <dgm:spPr/>
      <dgm:t>
        <a:bodyPr/>
        <a:lstStyle/>
        <a:p>
          <a:endParaRPr lang="en-US"/>
        </a:p>
      </dgm:t>
    </dgm:pt>
    <dgm:pt modelId="{86B4714A-7542-41B7-B172-FD3D551D3F17}">
      <dgm:prSet custT="1"/>
      <dgm:spPr/>
      <dgm:t>
        <a:bodyPr/>
        <a:lstStyle/>
        <a:p>
          <a:r>
            <a:rPr lang="lv-LV" sz="1200" dirty="0"/>
            <a:t>I. līmeņa pirmskolas skolotāju izglītības studiju  programma – 2 gadi, PLK, NLK</a:t>
          </a:r>
          <a:endParaRPr lang="en-US" sz="1200" dirty="0"/>
        </a:p>
      </dgm:t>
    </dgm:pt>
    <dgm:pt modelId="{02BF741D-D452-4E3D-8E0D-3D34F17FF57C}" type="parTrans" cxnId="{D1B34DB6-C299-471B-9338-9BC86C62B666}">
      <dgm:prSet/>
      <dgm:spPr/>
      <dgm:t>
        <a:bodyPr/>
        <a:lstStyle/>
        <a:p>
          <a:endParaRPr lang="en-US" sz="1100"/>
        </a:p>
      </dgm:t>
    </dgm:pt>
    <dgm:pt modelId="{8A8DD53B-D0E7-4D08-B83D-10B6E0947CAA}" type="sibTrans" cxnId="{D1B34DB6-C299-471B-9338-9BC86C62B666}">
      <dgm:prSet/>
      <dgm:spPr/>
      <dgm:t>
        <a:bodyPr/>
        <a:lstStyle/>
        <a:p>
          <a:endParaRPr lang="en-US"/>
        </a:p>
      </dgm:t>
    </dgm:pt>
    <dgm:pt modelId="{C72A6E85-E1E8-4344-A274-B2C86EC87F4F}">
      <dgm:prSet custT="1"/>
      <dgm:spPr/>
      <dgm:t>
        <a:bodyPr/>
        <a:lstStyle/>
        <a:p>
          <a:r>
            <a:rPr lang="lv-LV" sz="1200" dirty="0"/>
            <a:t>Maģistra programma izglītības zinātnēs (akadēmiskā) – PLK (vairāki moduļi)</a:t>
          </a:r>
          <a:endParaRPr lang="en-US" sz="1200" dirty="0"/>
        </a:p>
      </dgm:t>
    </dgm:pt>
    <dgm:pt modelId="{11C5D53A-03CC-4EE5-9795-A3FA7EDA10E9}" type="parTrans" cxnId="{A767198A-AB4C-402E-874E-4CE4B3B66B9F}">
      <dgm:prSet/>
      <dgm:spPr/>
      <dgm:t>
        <a:bodyPr/>
        <a:lstStyle/>
        <a:p>
          <a:endParaRPr lang="en-US" sz="1100"/>
        </a:p>
      </dgm:t>
    </dgm:pt>
    <dgm:pt modelId="{092F0FFD-EF2D-4359-8759-8B2012DD4FB1}" type="sibTrans" cxnId="{A767198A-AB4C-402E-874E-4CE4B3B66B9F}">
      <dgm:prSet/>
      <dgm:spPr/>
      <dgm:t>
        <a:bodyPr/>
        <a:lstStyle/>
        <a:p>
          <a:endParaRPr lang="en-US"/>
        </a:p>
      </dgm:t>
    </dgm:pt>
    <dgm:pt modelId="{A6DD380E-9918-AA4C-8495-7E6F9E36F60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lv-LV" sz="1200" dirty="0"/>
            <a:t>Doktora studiju programma «Pedagoģija» (kopīga 4 augstskolām)</a:t>
          </a:r>
          <a:endParaRPr lang="en-US" sz="1200" dirty="0"/>
        </a:p>
        <a:p>
          <a:pPr defTabSz="1466850">
            <a:lnSpc>
              <a:spcPct val="90000"/>
            </a:lnSpc>
            <a:spcBef>
              <a:spcPct val="0"/>
            </a:spcBef>
            <a:spcAft>
              <a:spcPct val="35000"/>
            </a:spcAft>
          </a:pPr>
          <a:endParaRPr lang="en-US" sz="1100" dirty="0"/>
        </a:p>
      </dgm:t>
    </dgm:pt>
    <dgm:pt modelId="{A3731333-5C1D-E94F-9239-29CBC4E93055}" type="parTrans" cxnId="{0B33E18A-2BD7-7142-93D4-827185AA3325}">
      <dgm:prSet/>
      <dgm:spPr/>
      <dgm:t>
        <a:bodyPr/>
        <a:lstStyle/>
        <a:p>
          <a:endParaRPr lang="en-US" sz="1100"/>
        </a:p>
      </dgm:t>
    </dgm:pt>
    <dgm:pt modelId="{D189FD0C-DA35-8649-81EB-9C9A0B3ED2C7}" type="sibTrans" cxnId="{0B33E18A-2BD7-7142-93D4-827185AA3325}">
      <dgm:prSet/>
      <dgm:spPr/>
      <dgm:t>
        <a:bodyPr/>
        <a:lstStyle/>
        <a:p>
          <a:endParaRPr lang="en-US"/>
        </a:p>
      </dgm:t>
    </dgm:pt>
    <dgm:pt modelId="{6EB86BD8-C718-9140-A4B7-C2DD5FE5B771}">
      <dgm:prSet custT="1"/>
      <dgm:spPr/>
      <dgm:t>
        <a:bodyPr/>
        <a:lstStyle/>
        <a:p>
          <a:r>
            <a:rPr lang="en-US" sz="1200" dirty="0" err="1"/>
            <a:t>Soci</a:t>
          </a:r>
          <a:r>
            <a:rPr lang="lv-LV" sz="1200" dirty="0" err="1"/>
            <a:t>ālā</a:t>
          </a:r>
          <a:r>
            <a:rPr lang="lv-LV" sz="1200" dirty="0"/>
            <a:t> un pilsoniskā</a:t>
          </a:r>
          <a:endParaRPr lang="en-US" sz="1200" dirty="0"/>
        </a:p>
      </dgm:t>
    </dgm:pt>
    <dgm:pt modelId="{DC795541-7946-3949-AB8B-530DB78051C3}" type="parTrans" cxnId="{A5135D70-88B3-5E47-8F11-AADAC7BFED6A}">
      <dgm:prSet/>
      <dgm:spPr/>
      <dgm:t>
        <a:bodyPr/>
        <a:lstStyle/>
        <a:p>
          <a:endParaRPr lang="en-US"/>
        </a:p>
      </dgm:t>
    </dgm:pt>
    <dgm:pt modelId="{9C84E826-E772-4A4B-B5B8-4059D0399F4C}" type="sibTrans" cxnId="{A5135D70-88B3-5E47-8F11-AADAC7BFED6A}">
      <dgm:prSet/>
      <dgm:spPr/>
      <dgm:t>
        <a:bodyPr/>
        <a:lstStyle/>
        <a:p>
          <a:endParaRPr lang="en-US"/>
        </a:p>
      </dgm:t>
    </dgm:pt>
    <dgm:pt modelId="{8DDB8DB7-6FCA-AC42-8163-CEC0B96287BB}">
      <dgm:prSet custT="1"/>
      <dgm:spPr/>
      <dgm:t>
        <a:bodyPr/>
        <a:lstStyle/>
        <a:p>
          <a:r>
            <a:rPr lang="lv-LV" sz="1200" dirty="0"/>
            <a:t>Valodas</a:t>
          </a:r>
          <a:endParaRPr lang="en-US" sz="1200" dirty="0"/>
        </a:p>
      </dgm:t>
    </dgm:pt>
    <dgm:pt modelId="{B6CE0434-0AE5-624A-93FE-ADAF2E18717E}" type="parTrans" cxnId="{8250765F-C299-9A4B-AFEB-05C1F6599064}">
      <dgm:prSet/>
      <dgm:spPr/>
      <dgm:t>
        <a:bodyPr/>
        <a:lstStyle/>
        <a:p>
          <a:endParaRPr lang="en-US"/>
        </a:p>
      </dgm:t>
    </dgm:pt>
    <dgm:pt modelId="{EC369F3A-34C3-C54D-858C-1F5A9553F299}" type="sibTrans" cxnId="{8250765F-C299-9A4B-AFEB-05C1F6599064}">
      <dgm:prSet/>
      <dgm:spPr/>
      <dgm:t>
        <a:bodyPr/>
        <a:lstStyle/>
        <a:p>
          <a:endParaRPr lang="en-US"/>
        </a:p>
      </dgm:t>
    </dgm:pt>
    <dgm:pt modelId="{E7B0446C-C157-454A-8D0E-16FF456D3FD3}">
      <dgm:prSet custT="1"/>
      <dgm:spPr>
        <a:ln>
          <a:prstDash val="dash"/>
        </a:ln>
      </dgm:spPr>
      <dgm:t>
        <a:bodyPr/>
        <a:lstStyle/>
        <a:p>
          <a:r>
            <a:rPr lang="en-US" sz="1200" dirty="0" err="1"/>
            <a:t>Vesel</a:t>
          </a:r>
          <a:r>
            <a:rPr lang="lv-LV" sz="1200" dirty="0" err="1"/>
            <a:t>ība</a:t>
          </a:r>
          <a:r>
            <a:rPr lang="lv-LV" sz="1200" dirty="0"/>
            <a:t> un fiziskā aktivitāte</a:t>
          </a:r>
          <a:endParaRPr lang="en-US" sz="1200" dirty="0"/>
        </a:p>
      </dgm:t>
    </dgm:pt>
    <dgm:pt modelId="{24CA3FDE-85F3-5F42-8132-5CC5EF5A4E8E}" type="parTrans" cxnId="{C9AB9C43-8CA8-6C40-B2C5-276A024FF46F}">
      <dgm:prSet/>
      <dgm:spPr/>
      <dgm:t>
        <a:bodyPr/>
        <a:lstStyle/>
        <a:p>
          <a:endParaRPr lang="en-US"/>
        </a:p>
      </dgm:t>
    </dgm:pt>
    <dgm:pt modelId="{0A72B459-74D5-A847-A2C8-3DDC2BA2D754}" type="sibTrans" cxnId="{C9AB9C43-8CA8-6C40-B2C5-276A024FF46F}">
      <dgm:prSet/>
      <dgm:spPr/>
      <dgm:t>
        <a:bodyPr/>
        <a:lstStyle/>
        <a:p>
          <a:endParaRPr lang="en-US"/>
        </a:p>
      </dgm:t>
    </dgm:pt>
    <dgm:pt modelId="{CF8EFA19-BA41-1B43-B0B6-C48BFD9EE030}">
      <dgm:prSet custT="1"/>
      <dgm:spPr/>
      <dgm:t>
        <a:bodyPr/>
        <a:lstStyle/>
        <a:p>
          <a:r>
            <a:rPr lang="en-US" sz="1200" b="1" dirty="0" err="1"/>
            <a:t>Dabaszin</a:t>
          </a:r>
          <a:r>
            <a:rPr lang="lv-LV" sz="1200" b="1" dirty="0" err="1"/>
            <a:t>ātnes</a:t>
          </a:r>
          <a:endParaRPr lang="en-US" sz="1200" b="1" dirty="0"/>
        </a:p>
      </dgm:t>
    </dgm:pt>
    <dgm:pt modelId="{1FB570A6-416F-D043-9E89-4BAFA3FB2A21}" type="parTrans" cxnId="{AEAE0462-F1E1-BD40-B2AA-F88BDD54752C}">
      <dgm:prSet/>
      <dgm:spPr/>
      <dgm:t>
        <a:bodyPr/>
        <a:lstStyle/>
        <a:p>
          <a:endParaRPr lang="en-US"/>
        </a:p>
      </dgm:t>
    </dgm:pt>
    <dgm:pt modelId="{5942578F-CCF9-6C46-8422-857F7D584144}" type="sibTrans" cxnId="{AEAE0462-F1E1-BD40-B2AA-F88BDD54752C}">
      <dgm:prSet/>
      <dgm:spPr/>
      <dgm:t>
        <a:bodyPr/>
        <a:lstStyle/>
        <a:p>
          <a:endParaRPr lang="en-US"/>
        </a:p>
      </dgm:t>
    </dgm:pt>
    <dgm:pt modelId="{9F496917-0758-B44E-8F97-6199740147D0}">
      <dgm:prSet custT="1"/>
      <dgm:spPr/>
      <dgm:t>
        <a:bodyPr/>
        <a:lstStyle/>
        <a:p>
          <a:r>
            <a:rPr lang="en-US" sz="1200" b="1" dirty="0" err="1"/>
            <a:t>Matem</a:t>
          </a:r>
          <a:r>
            <a:rPr lang="lv-LV" sz="1200" b="1" dirty="0" err="1"/>
            <a:t>ātika</a:t>
          </a:r>
          <a:endParaRPr lang="en-US" sz="1200" b="1" dirty="0"/>
        </a:p>
      </dgm:t>
    </dgm:pt>
    <dgm:pt modelId="{98FA3C19-6621-C64B-B489-734F0F580A34}" type="parTrans" cxnId="{DE97611E-6556-6645-BE81-8BBBB89422B0}">
      <dgm:prSet/>
      <dgm:spPr/>
      <dgm:t>
        <a:bodyPr/>
        <a:lstStyle/>
        <a:p>
          <a:endParaRPr lang="en-US"/>
        </a:p>
      </dgm:t>
    </dgm:pt>
    <dgm:pt modelId="{B3B2DF6C-B8FF-384F-9BF2-7F5CC16253CB}" type="sibTrans" cxnId="{DE97611E-6556-6645-BE81-8BBBB89422B0}">
      <dgm:prSet/>
      <dgm:spPr/>
      <dgm:t>
        <a:bodyPr/>
        <a:lstStyle/>
        <a:p>
          <a:endParaRPr lang="en-US"/>
        </a:p>
      </dgm:t>
    </dgm:pt>
    <dgm:pt modelId="{0DD5901F-5EC3-5A44-8333-DCCD39111951}">
      <dgm:prSet custT="1"/>
      <dgm:spPr/>
      <dgm:t>
        <a:bodyPr/>
        <a:lstStyle/>
        <a:p>
          <a:r>
            <a:rPr lang="en-US" sz="1200" b="1" dirty="0" err="1"/>
            <a:t>Tehnolo</a:t>
          </a:r>
          <a:r>
            <a:rPr lang="lv-LV" sz="1200" b="1" dirty="0" err="1"/>
            <a:t>ģijas</a:t>
          </a:r>
          <a:endParaRPr lang="en-US" sz="1200" b="1" dirty="0"/>
        </a:p>
      </dgm:t>
    </dgm:pt>
    <dgm:pt modelId="{245BCCC2-7A3A-4B43-A0EA-6844DE3F0556}" type="parTrans" cxnId="{32C622F0-25C5-0642-88AB-3C16BD3DA405}">
      <dgm:prSet/>
      <dgm:spPr/>
      <dgm:t>
        <a:bodyPr/>
        <a:lstStyle/>
        <a:p>
          <a:endParaRPr lang="en-US"/>
        </a:p>
      </dgm:t>
    </dgm:pt>
    <dgm:pt modelId="{2E4AA13C-E952-6B40-8178-F33E4F32E901}" type="sibTrans" cxnId="{32C622F0-25C5-0642-88AB-3C16BD3DA405}">
      <dgm:prSet/>
      <dgm:spPr/>
      <dgm:t>
        <a:bodyPr/>
        <a:lstStyle/>
        <a:p>
          <a:endParaRPr lang="en-US"/>
        </a:p>
      </dgm:t>
    </dgm:pt>
    <dgm:pt modelId="{B4F9F873-A8FC-AD4C-B94D-ED0872119C61}">
      <dgm:prSet custT="1"/>
      <dgm:spPr/>
      <dgm:t>
        <a:bodyPr/>
        <a:lstStyle/>
        <a:p>
          <a:r>
            <a:rPr lang="lv-LV" sz="1200" dirty="0"/>
            <a:t>Visu jomu</a:t>
          </a:r>
          <a:r>
            <a:rPr lang="lv-LV" sz="1200" baseline="0" dirty="0"/>
            <a:t> mācību priekšmetu apakšprogrammas, izņemot mūzika</a:t>
          </a:r>
          <a:endParaRPr lang="en-US" sz="1200" dirty="0"/>
        </a:p>
      </dgm:t>
    </dgm:pt>
    <dgm:pt modelId="{84B95534-F495-444D-8B02-442A6F754CFD}" type="parTrans" cxnId="{31283996-3B74-C048-A744-902F922DAB72}">
      <dgm:prSet/>
      <dgm:spPr/>
      <dgm:t>
        <a:bodyPr/>
        <a:lstStyle/>
        <a:p>
          <a:endParaRPr lang="en-US"/>
        </a:p>
      </dgm:t>
    </dgm:pt>
    <dgm:pt modelId="{1C140ECD-395F-E047-9132-81C43DF25B70}" type="sibTrans" cxnId="{31283996-3B74-C048-A744-902F922DAB72}">
      <dgm:prSet/>
      <dgm:spPr/>
      <dgm:t>
        <a:bodyPr/>
        <a:lstStyle/>
        <a:p>
          <a:endParaRPr lang="en-US"/>
        </a:p>
      </dgm:t>
    </dgm:pt>
    <dgm:pt modelId="{6D94D969-0FB7-BE4E-B92C-D9F2D891DED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lv-LV" sz="1200" dirty="0"/>
            <a:t>Kultūras izpratne un māksla</a:t>
          </a:r>
          <a:endParaRPr lang="en-US" sz="1200" dirty="0"/>
        </a:p>
      </dgm:t>
    </dgm:pt>
    <dgm:pt modelId="{B0C4665F-B725-A34A-9DE8-06DF4869C615}" type="parTrans" cxnId="{711ABD86-1E9D-2F4B-B997-0453888B7ACF}">
      <dgm:prSet/>
      <dgm:spPr/>
      <dgm:t>
        <a:bodyPr/>
        <a:lstStyle/>
        <a:p>
          <a:endParaRPr lang="en-US"/>
        </a:p>
      </dgm:t>
    </dgm:pt>
    <dgm:pt modelId="{314A28D1-B2C6-AE4D-88BC-EFD1A5F0F847}" type="sibTrans" cxnId="{711ABD86-1E9D-2F4B-B997-0453888B7ACF}">
      <dgm:prSet/>
      <dgm:spPr/>
      <dgm:t>
        <a:bodyPr/>
        <a:lstStyle/>
        <a:p>
          <a:endParaRPr lang="en-US"/>
        </a:p>
      </dgm:t>
    </dgm:pt>
    <dgm:pt modelId="{83ABC1BF-CBF9-D241-BFCC-5D41207C9815}" type="pres">
      <dgm:prSet presAssocID="{680C13F1-F8EC-E440-9380-9832A51EAA09}" presName="hierChild1" presStyleCnt="0">
        <dgm:presLayoutVars>
          <dgm:chPref val="1"/>
          <dgm:dir/>
          <dgm:animOne val="branch"/>
          <dgm:animLvl val="lvl"/>
          <dgm:resizeHandles/>
        </dgm:presLayoutVars>
      </dgm:prSet>
      <dgm:spPr/>
      <dgm:t>
        <a:bodyPr/>
        <a:lstStyle/>
        <a:p>
          <a:endParaRPr lang="en-US"/>
        </a:p>
      </dgm:t>
    </dgm:pt>
    <dgm:pt modelId="{150E4F85-D714-41FB-9269-9E96DE4B5610}" type="pres">
      <dgm:prSet presAssocID="{4A93E4DF-BAD9-45E7-AACD-DEB60CEB61AD}" presName="hierRoot1" presStyleCnt="0"/>
      <dgm:spPr/>
    </dgm:pt>
    <dgm:pt modelId="{81F58A57-B823-40B0-B194-735C468005E1}" type="pres">
      <dgm:prSet presAssocID="{4A93E4DF-BAD9-45E7-AACD-DEB60CEB61AD}" presName="composite" presStyleCnt="0"/>
      <dgm:spPr/>
    </dgm:pt>
    <dgm:pt modelId="{B8D2DD5D-B5AF-46BA-A5AE-BC852B355A4C}" type="pres">
      <dgm:prSet presAssocID="{4A93E4DF-BAD9-45E7-AACD-DEB60CEB61AD}" presName="background" presStyleLbl="node0" presStyleIdx="0" presStyleCnt="1"/>
      <dgm:spPr>
        <a:solidFill>
          <a:schemeClr val="accent2">
            <a:lumMod val="60000"/>
            <a:lumOff val="40000"/>
          </a:schemeClr>
        </a:solidFill>
      </dgm:spPr>
    </dgm:pt>
    <dgm:pt modelId="{39F3B3F6-1C24-4B69-A4CF-A0F800ABCB95}" type="pres">
      <dgm:prSet presAssocID="{4A93E4DF-BAD9-45E7-AACD-DEB60CEB61AD}" presName="text" presStyleLbl="fgAcc0" presStyleIdx="0" presStyleCnt="1" custScaleX="648156" custScaleY="121036" custLinFactNeighborX="-6423" custLinFactNeighborY="-28553">
        <dgm:presLayoutVars>
          <dgm:chPref val="3"/>
        </dgm:presLayoutVars>
      </dgm:prSet>
      <dgm:spPr/>
      <dgm:t>
        <a:bodyPr/>
        <a:lstStyle/>
        <a:p>
          <a:endParaRPr lang="en-US"/>
        </a:p>
      </dgm:t>
    </dgm:pt>
    <dgm:pt modelId="{179CDB83-1E81-464C-A5A2-3FAC43E360D1}" type="pres">
      <dgm:prSet presAssocID="{4A93E4DF-BAD9-45E7-AACD-DEB60CEB61AD}" presName="hierChild2" presStyleCnt="0"/>
      <dgm:spPr/>
    </dgm:pt>
    <dgm:pt modelId="{965B95CE-93A1-47D7-B526-EE26FF3C4F98}" type="pres">
      <dgm:prSet presAssocID="{02BF741D-D452-4E3D-8E0D-3D34F17FF57C}" presName="Name10" presStyleLbl="parChTrans1D2" presStyleIdx="0" presStyleCnt="7" custSzY="602856"/>
      <dgm:spPr/>
      <dgm:t>
        <a:bodyPr/>
        <a:lstStyle/>
        <a:p>
          <a:endParaRPr lang="en-US"/>
        </a:p>
      </dgm:t>
    </dgm:pt>
    <dgm:pt modelId="{1EC56941-9BA4-4C11-8F6D-191F58F3C638}" type="pres">
      <dgm:prSet presAssocID="{86B4714A-7542-41B7-B172-FD3D551D3F17}" presName="hierRoot2" presStyleCnt="0"/>
      <dgm:spPr/>
    </dgm:pt>
    <dgm:pt modelId="{644EA473-C928-456E-8BEE-EE5F714AC1DC}" type="pres">
      <dgm:prSet presAssocID="{86B4714A-7542-41B7-B172-FD3D551D3F17}" presName="composite2" presStyleCnt="0"/>
      <dgm:spPr/>
    </dgm:pt>
    <dgm:pt modelId="{CBCEB46F-6A9D-4C25-830B-F96B3C20D833}" type="pres">
      <dgm:prSet presAssocID="{86B4714A-7542-41B7-B172-FD3D551D3F17}" presName="background2" presStyleLbl="node2" presStyleIdx="0" presStyleCnt="7"/>
      <dgm:spPr>
        <a:solidFill>
          <a:srgbClr val="FFFF00"/>
        </a:solidFill>
      </dgm:spPr>
    </dgm:pt>
    <dgm:pt modelId="{4CFAAA20-90C2-4329-BABC-64BB27A343F4}" type="pres">
      <dgm:prSet presAssocID="{86B4714A-7542-41B7-B172-FD3D551D3F17}" presName="text2" presStyleLbl="fgAcc2" presStyleIdx="0" presStyleCnt="7" custScaleX="122738" custScaleY="293138">
        <dgm:presLayoutVars>
          <dgm:chPref val="3"/>
        </dgm:presLayoutVars>
      </dgm:prSet>
      <dgm:spPr/>
      <dgm:t>
        <a:bodyPr/>
        <a:lstStyle/>
        <a:p>
          <a:endParaRPr lang="en-US"/>
        </a:p>
      </dgm:t>
    </dgm:pt>
    <dgm:pt modelId="{0F77188F-6A7E-420B-BAAE-D18AC558F72E}" type="pres">
      <dgm:prSet presAssocID="{86B4714A-7542-41B7-B172-FD3D551D3F17}" presName="hierChild3" presStyleCnt="0"/>
      <dgm:spPr/>
    </dgm:pt>
    <dgm:pt modelId="{69E8215A-55A0-4488-88A3-048543694755}" type="pres">
      <dgm:prSet presAssocID="{987A47C8-7616-43C2-A2F2-06E71C7BEF91}" presName="Name10" presStyleLbl="parChTrans1D2" presStyleIdx="1" presStyleCnt="7" custSzY="602856"/>
      <dgm:spPr/>
      <dgm:t>
        <a:bodyPr/>
        <a:lstStyle/>
        <a:p>
          <a:endParaRPr lang="en-US"/>
        </a:p>
      </dgm:t>
    </dgm:pt>
    <dgm:pt modelId="{BA60F8FB-4742-484A-ADF0-57ACC0AA2611}" type="pres">
      <dgm:prSet presAssocID="{95E2953C-6D2A-40BB-9028-983B301FCB77}" presName="hierRoot2" presStyleCnt="0"/>
      <dgm:spPr/>
    </dgm:pt>
    <dgm:pt modelId="{DD42F5BF-CB0A-4ECF-8D60-13812B552A84}" type="pres">
      <dgm:prSet presAssocID="{95E2953C-6D2A-40BB-9028-983B301FCB77}" presName="composite2" presStyleCnt="0"/>
      <dgm:spPr/>
    </dgm:pt>
    <dgm:pt modelId="{CCA40F86-2003-425B-9102-C9312D48F3E9}" type="pres">
      <dgm:prSet presAssocID="{95E2953C-6D2A-40BB-9028-983B301FCB77}" presName="background2" presStyleLbl="node2" presStyleIdx="1" presStyleCnt="7"/>
      <dgm:spPr>
        <a:solidFill>
          <a:schemeClr val="accent2"/>
        </a:solidFill>
      </dgm:spPr>
    </dgm:pt>
    <dgm:pt modelId="{0D73A8E3-6619-41C0-B25B-CF2A6A8780D4}" type="pres">
      <dgm:prSet presAssocID="{95E2953C-6D2A-40BB-9028-983B301FCB77}" presName="text2" presStyleLbl="fgAcc2" presStyleIdx="1" presStyleCnt="7" custScaleX="130297" custScaleY="277818">
        <dgm:presLayoutVars>
          <dgm:chPref val="3"/>
        </dgm:presLayoutVars>
      </dgm:prSet>
      <dgm:spPr/>
      <dgm:t>
        <a:bodyPr/>
        <a:lstStyle/>
        <a:p>
          <a:endParaRPr lang="en-US"/>
        </a:p>
      </dgm:t>
    </dgm:pt>
    <dgm:pt modelId="{C193BF62-52C1-4AAB-8610-5058AEF9B4F9}" type="pres">
      <dgm:prSet presAssocID="{95E2953C-6D2A-40BB-9028-983B301FCB77}" presName="hierChild3" presStyleCnt="0"/>
      <dgm:spPr/>
    </dgm:pt>
    <dgm:pt modelId="{DAF6CAF0-70DE-4DFE-88BB-D75C9F1538D6}" type="pres">
      <dgm:prSet presAssocID="{18E85AE2-E6BE-4477-9104-1ACB29F03EFF}" presName="Name10" presStyleLbl="parChTrans1D2" presStyleIdx="2" presStyleCnt="7" custSzY="602856"/>
      <dgm:spPr/>
      <dgm:t>
        <a:bodyPr/>
        <a:lstStyle/>
        <a:p>
          <a:endParaRPr lang="en-US"/>
        </a:p>
      </dgm:t>
    </dgm:pt>
    <dgm:pt modelId="{08B8547B-5210-44E9-BDC0-DC6E25EAAF40}" type="pres">
      <dgm:prSet presAssocID="{9F3E94C5-2B24-4773-8C74-88E9A519B35E}" presName="hierRoot2" presStyleCnt="0"/>
      <dgm:spPr/>
    </dgm:pt>
    <dgm:pt modelId="{D5C26FFB-775D-437F-9EA5-44484E3701CA}" type="pres">
      <dgm:prSet presAssocID="{9F3E94C5-2B24-4773-8C74-88E9A519B35E}" presName="composite2" presStyleCnt="0"/>
      <dgm:spPr/>
    </dgm:pt>
    <dgm:pt modelId="{891A5090-B82B-4F25-A2CD-01C97FB08DFC}" type="pres">
      <dgm:prSet presAssocID="{9F3E94C5-2B24-4773-8C74-88E9A519B35E}" presName="background2" presStyleLbl="node2" presStyleIdx="2" presStyleCnt="7"/>
      <dgm:spPr>
        <a:solidFill>
          <a:srgbClr val="2243FF"/>
        </a:solidFill>
      </dgm:spPr>
    </dgm:pt>
    <dgm:pt modelId="{CD2C544B-2C22-4524-8EE6-5CE6F37461B7}" type="pres">
      <dgm:prSet presAssocID="{9F3E94C5-2B24-4773-8C74-88E9A519B35E}" presName="text2" presStyleLbl="fgAcc2" presStyleIdx="2" presStyleCnt="7" custScaleX="208038" custScaleY="162311" custLinFactNeighborX="28865" custLinFactNeighborY="-3588">
        <dgm:presLayoutVars>
          <dgm:chPref val="3"/>
        </dgm:presLayoutVars>
      </dgm:prSet>
      <dgm:spPr/>
      <dgm:t>
        <a:bodyPr/>
        <a:lstStyle/>
        <a:p>
          <a:endParaRPr lang="en-US"/>
        </a:p>
      </dgm:t>
    </dgm:pt>
    <dgm:pt modelId="{16650B11-E2AE-4C5E-B908-67859C687643}" type="pres">
      <dgm:prSet presAssocID="{9F3E94C5-2B24-4773-8C74-88E9A519B35E}" presName="hierChild3" presStyleCnt="0"/>
      <dgm:spPr/>
    </dgm:pt>
    <dgm:pt modelId="{6F6C50A6-64E5-4B4B-B306-FA0D9E2268D7}" type="pres">
      <dgm:prSet presAssocID="{DC795541-7946-3949-AB8B-530DB78051C3}" presName="Name17" presStyleLbl="parChTrans1D3" presStyleIdx="0" presStyleCnt="3"/>
      <dgm:spPr/>
      <dgm:t>
        <a:bodyPr/>
        <a:lstStyle/>
        <a:p>
          <a:endParaRPr lang="en-US"/>
        </a:p>
      </dgm:t>
    </dgm:pt>
    <dgm:pt modelId="{0DDFC68E-415B-B146-A81B-147BC0E5403F}" type="pres">
      <dgm:prSet presAssocID="{6EB86BD8-C718-9140-A4B7-C2DD5FE5B771}" presName="hierRoot3" presStyleCnt="0"/>
      <dgm:spPr/>
    </dgm:pt>
    <dgm:pt modelId="{6D6CCF76-6F3E-9F4E-A5CB-78715ED5D029}" type="pres">
      <dgm:prSet presAssocID="{6EB86BD8-C718-9140-A4B7-C2DD5FE5B771}" presName="composite3" presStyleCnt="0"/>
      <dgm:spPr/>
    </dgm:pt>
    <dgm:pt modelId="{EEB4BE1D-A52C-904A-BAD8-E521CB043907}" type="pres">
      <dgm:prSet presAssocID="{6EB86BD8-C718-9140-A4B7-C2DD5FE5B771}" presName="background3" presStyleLbl="node3" presStyleIdx="0" presStyleCnt="3"/>
      <dgm:spPr/>
    </dgm:pt>
    <dgm:pt modelId="{0509CA4C-1DD8-C443-9FB6-C87EB2628E82}" type="pres">
      <dgm:prSet presAssocID="{6EB86BD8-C718-9140-A4B7-C2DD5FE5B771}" presName="text3" presStyleLbl="fgAcc3" presStyleIdx="0" presStyleCnt="3">
        <dgm:presLayoutVars>
          <dgm:chPref val="3"/>
        </dgm:presLayoutVars>
      </dgm:prSet>
      <dgm:spPr/>
      <dgm:t>
        <a:bodyPr/>
        <a:lstStyle/>
        <a:p>
          <a:endParaRPr lang="en-US"/>
        </a:p>
      </dgm:t>
    </dgm:pt>
    <dgm:pt modelId="{A7058911-6B47-4B43-B69C-2A879EC8737F}" type="pres">
      <dgm:prSet presAssocID="{6EB86BD8-C718-9140-A4B7-C2DD5FE5B771}" presName="hierChild4" presStyleCnt="0"/>
      <dgm:spPr/>
    </dgm:pt>
    <dgm:pt modelId="{84B864C8-FE9E-0D47-811D-77704D6B4558}" type="pres">
      <dgm:prSet presAssocID="{B6CE0434-0AE5-624A-93FE-ADAF2E18717E}" presName="Name23" presStyleLbl="parChTrans1D4" presStyleIdx="0" presStyleCnt="5"/>
      <dgm:spPr/>
      <dgm:t>
        <a:bodyPr/>
        <a:lstStyle/>
        <a:p>
          <a:endParaRPr lang="en-US"/>
        </a:p>
      </dgm:t>
    </dgm:pt>
    <dgm:pt modelId="{3E28F737-21C9-224C-97C8-7EC2A01993BC}" type="pres">
      <dgm:prSet presAssocID="{8DDB8DB7-6FCA-AC42-8163-CEC0B96287BB}" presName="hierRoot4" presStyleCnt="0"/>
      <dgm:spPr/>
    </dgm:pt>
    <dgm:pt modelId="{DE79180F-CD5A-D74D-BF79-F362ED99ADF4}" type="pres">
      <dgm:prSet presAssocID="{8DDB8DB7-6FCA-AC42-8163-CEC0B96287BB}" presName="composite4" presStyleCnt="0"/>
      <dgm:spPr/>
    </dgm:pt>
    <dgm:pt modelId="{C84612E0-E263-FA42-A31D-0F14278AB9EE}" type="pres">
      <dgm:prSet presAssocID="{8DDB8DB7-6FCA-AC42-8163-CEC0B96287BB}" presName="background4" presStyleLbl="node4" presStyleIdx="0" presStyleCnt="5"/>
      <dgm:spPr/>
    </dgm:pt>
    <dgm:pt modelId="{65965B02-D32F-E84E-8919-F4C236699426}" type="pres">
      <dgm:prSet presAssocID="{8DDB8DB7-6FCA-AC42-8163-CEC0B96287BB}" presName="text4" presStyleLbl="fgAcc4" presStyleIdx="0" presStyleCnt="5">
        <dgm:presLayoutVars>
          <dgm:chPref val="3"/>
        </dgm:presLayoutVars>
      </dgm:prSet>
      <dgm:spPr/>
      <dgm:t>
        <a:bodyPr/>
        <a:lstStyle/>
        <a:p>
          <a:endParaRPr lang="en-US"/>
        </a:p>
      </dgm:t>
    </dgm:pt>
    <dgm:pt modelId="{7D94C998-F874-9944-B892-56BC40820919}" type="pres">
      <dgm:prSet presAssocID="{8DDB8DB7-6FCA-AC42-8163-CEC0B96287BB}" presName="hierChild5" presStyleCnt="0"/>
      <dgm:spPr/>
    </dgm:pt>
    <dgm:pt modelId="{802D8B05-CC8E-4141-8C76-3773A6F2F0C8}" type="pres">
      <dgm:prSet presAssocID="{24CA3FDE-85F3-5F42-8132-5CC5EF5A4E8E}" presName="Name23" presStyleLbl="parChTrans1D4" presStyleIdx="1" presStyleCnt="5"/>
      <dgm:spPr/>
      <dgm:t>
        <a:bodyPr/>
        <a:lstStyle/>
        <a:p>
          <a:endParaRPr lang="en-US"/>
        </a:p>
      </dgm:t>
    </dgm:pt>
    <dgm:pt modelId="{472E150E-9AA8-314E-907F-FDE6FE4F09B2}" type="pres">
      <dgm:prSet presAssocID="{E7B0446C-C157-454A-8D0E-16FF456D3FD3}" presName="hierRoot4" presStyleCnt="0"/>
      <dgm:spPr/>
    </dgm:pt>
    <dgm:pt modelId="{AE2F8485-7100-244A-9158-2CC965F1ADF2}" type="pres">
      <dgm:prSet presAssocID="{E7B0446C-C157-454A-8D0E-16FF456D3FD3}" presName="composite4" presStyleCnt="0"/>
      <dgm:spPr/>
    </dgm:pt>
    <dgm:pt modelId="{4E580746-1160-514D-9B86-64E0DE53D858}" type="pres">
      <dgm:prSet presAssocID="{E7B0446C-C157-454A-8D0E-16FF456D3FD3}" presName="background4" presStyleLbl="node4" presStyleIdx="1" presStyleCnt="5"/>
      <dgm:spPr/>
    </dgm:pt>
    <dgm:pt modelId="{13356E1F-39DC-7245-9784-AEBB6514985E}" type="pres">
      <dgm:prSet presAssocID="{E7B0446C-C157-454A-8D0E-16FF456D3FD3}" presName="text4" presStyleLbl="fgAcc4" presStyleIdx="1" presStyleCnt="5">
        <dgm:presLayoutVars>
          <dgm:chPref val="3"/>
        </dgm:presLayoutVars>
      </dgm:prSet>
      <dgm:spPr/>
      <dgm:t>
        <a:bodyPr/>
        <a:lstStyle/>
        <a:p>
          <a:endParaRPr lang="en-US"/>
        </a:p>
      </dgm:t>
    </dgm:pt>
    <dgm:pt modelId="{E8BA70C1-7BA4-1842-B1A2-C881C1041052}" type="pres">
      <dgm:prSet presAssocID="{E7B0446C-C157-454A-8D0E-16FF456D3FD3}" presName="hierChild5" presStyleCnt="0"/>
      <dgm:spPr/>
    </dgm:pt>
    <dgm:pt modelId="{82ABFA21-D0C1-154D-B4E6-A4CF89EA48B6}" type="pres">
      <dgm:prSet presAssocID="{B0C4665F-B725-A34A-9DE8-06DF4869C615}" presName="Name23" presStyleLbl="parChTrans1D4" presStyleIdx="2" presStyleCnt="5"/>
      <dgm:spPr/>
      <dgm:t>
        <a:bodyPr/>
        <a:lstStyle/>
        <a:p>
          <a:endParaRPr lang="en-US"/>
        </a:p>
      </dgm:t>
    </dgm:pt>
    <dgm:pt modelId="{4FC7B4EC-F647-3145-938A-8CF07EC72711}" type="pres">
      <dgm:prSet presAssocID="{6D94D969-0FB7-BE4E-B92C-D9F2D891DED8}" presName="hierRoot4" presStyleCnt="0"/>
      <dgm:spPr/>
    </dgm:pt>
    <dgm:pt modelId="{49A1E945-7AFF-2D46-A636-B0F678B81F37}" type="pres">
      <dgm:prSet presAssocID="{6D94D969-0FB7-BE4E-B92C-D9F2D891DED8}" presName="composite4" presStyleCnt="0"/>
      <dgm:spPr/>
    </dgm:pt>
    <dgm:pt modelId="{5A472A05-1162-554A-AA52-42A7C13F0019}" type="pres">
      <dgm:prSet presAssocID="{6D94D969-0FB7-BE4E-B92C-D9F2D891DED8}" presName="background4" presStyleLbl="node4" presStyleIdx="2" presStyleCnt="5"/>
      <dgm:spPr/>
    </dgm:pt>
    <dgm:pt modelId="{2068A44E-C270-2B43-BC55-E965788DC6EC}" type="pres">
      <dgm:prSet presAssocID="{6D94D969-0FB7-BE4E-B92C-D9F2D891DED8}" presName="text4" presStyleLbl="fgAcc4" presStyleIdx="2" presStyleCnt="5">
        <dgm:presLayoutVars>
          <dgm:chPref val="3"/>
        </dgm:presLayoutVars>
      </dgm:prSet>
      <dgm:spPr/>
      <dgm:t>
        <a:bodyPr/>
        <a:lstStyle/>
        <a:p>
          <a:endParaRPr lang="en-US"/>
        </a:p>
      </dgm:t>
    </dgm:pt>
    <dgm:pt modelId="{9BA29147-3C1A-B241-85BC-BC2A4CC112FE}" type="pres">
      <dgm:prSet presAssocID="{6D94D969-0FB7-BE4E-B92C-D9F2D891DED8}" presName="hierChild5" presStyleCnt="0"/>
      <dgm:spPr/>
    </dgm:pt>
    <dgm:pt modelId="{3BAD3657-B79F-0E48-A787-E319B029FB4E}" type="pres">
      <dgm:prSet presAssocID="{1FB570A6-416F-D043-9E89-4BAFA3FB2A21}" presName="Name17" presStyleLbl="parChTrans1D3" presStyleIdx="1" presStyleCnt="3"/>
      <dgm:spPr/>
      <dgm:t>
        <a:bodyPr/>
        <a:lstStyle/>
        <a:p>
          <a:endParaRPr lang="en-US"/>
        </a:p>
      </dgm:t>
    </dgm:pt>
    <dgm:pt modelId="{0DC79E03-3267-DB45-98E7-A6E7908AF19B}" type="pres">
      <dgm:prSet presAssocID="{CF8EFA19-BA41-1B43-B0B6-C48BFD9EE030}" presName="hierRoot3" presStyleCnt="0"/>
      <dgm:spPr/>
    </dgm:pt>
    <dgm:pt modelId="{5DCF8523-FFB3-EB45-98C2-C67B76C3FBD3}" type="pres">
      <dgm:prSet presAssocID="{CF8EFA19-BA41-1B43-B0B6-C48BFD9EE030}" presName="composite3" presStyleCnt="0"/>
      <dgm:spPr/>
    </dgm:pt>
    <dgm:pt modelId="{25FFA42F-4C57-B248-9D52-3F80309DF538}" type="pres">
      <dgm:prSet presAssocID="{CF8EFA19-BA41-1B43-B0B6-C48BFD9EE030}" presName="background3" presStyleLbl="node3" presStyleIdx="1" presStyleCnt="3"/>
      <dgm:spPr/>
    </dgm:pt>
    <dgm:pt modelId="{EAD1E6DD-9B0D-8546-B5A2-10A62B1A932D}" type="pres">
      <dgm:prSet presAssocID="{CF8EFA19-BA41-1B43-B0B6-C48BFD9EE030}" presName="text3" presStyleLbl="fgAcc3" presStyleIdx="1" presStyleCnt="3" custScaleX="124157">
        <dgm:presLayoutVars>
          <dgm:chPref val="3"/>
        </dgm:presLayoutVars>
      </dgm:prSet>
      <dgm:spPr/>
      <dgm:t>
        <a:bodyPr/>
        <a:lstStyle/>
        <a:p>
          <a:endParaRPr lang="en-US"/>
        </a:p>
      </dgm:t>
    </dgm:pt>
    <dgm:pt modelId="{1E93977C-1BB2-5943-95B8-29E9673681B1}" type="pres">
      <dgm:prSet presAssocID="{CF8EFA19-BA41-1B43-B0B6-C48BFD9EE030}" presName="hierChild4" presStyleCnt="0"/>
      <dgm:spPr/>
    </dgm:pt>
    <dgm:pt modelId="{08DBBA05-B135-8C49-99E7-5D08F157DC18}" type="pres">
      <dgm:prSet presAssocID="{98FA3C19-6621-C64B-B489-734F0F580A34}" presName="Name23" presStyleLbl="parChTrans1D4" presStyleIdx="3" presStyleCnt="5"/>
      <dgm:spPr/>
      <dgm:t>
        <a:bodyPr/>
        <a:lstStyle/>
        <a:p>
          <a:endParaRPr lang="en-US"/>
        </a:p>
      </dgm:t>
    </dgm:pt>
    <dgm:pt modelId="{0A016859-213F-AE43-A37D-335B9D1316D8}" type="pres">
      <dgm:prSet presAssocID="{9F496917-0758-B44E-8F97-6199740147D0}" presName="hierRoot4" presStyleCnt="0"/>
      <dgm:spPr/>
    </dgm:pt>
    <dgm:pt modelId="{C5C09884-32CC-D942-85F2-7034A34889F4}" type="pres">
      <dgm:prSet presAssocID="{9F496917-0758-B44E-8F97-6199740147D0}" presName="composite4" presStyleCnt="0"/>
      <dgm:spPr/>
    </dgm:pt>
    <dgm:pt modelId="{7F6EC066-BEA1-E142-8E99-195E21B8FECE}" type="pres">
      <dgm:prSet presAssocID="{9F496917-0758-B44E-8F97-6199740147D0}" presName="background4" presStyleLbl="node4" presStyleIdx="3" presStyleCnt="5"/>
      <dgm:spPr/>
    </dgm:pt>
    <dgm:pt modelId="{22154585-3C91-2941-AFFD-182F54C1E217}" type="pres">
      <dgm:prSet presAssocID="{9F496917-0758-B44E-8F97-6199740147D0}" presName="text4" presStyleLbl="fgAcc4" presStyleIdx="3" presStyleCnt="5">
        <dgm:presLayoutVars>
          <dgm:chPref val="3"/>
        </dgm:presLayoutVars>
      </dgm:prSet>
      <dgm:spPr/>
      <dgm:t>
        <a:bodyPr/>
        <a:lstStyle/>
        <a:p>
          <a:endParaRPr lang="en-US"/>
        </a:p>
      </dgm:t>
    </dgm:pt>
    <dgm:pt modelId="{57449A38-01E3-864A-87C3-65F515B22E81}" type="pres">
      <dgm:prSet presAssocID="{9F496917-0758-B44E-8F97-6199740147D0}" presName="hierChild5" presStyleCnt="0"/>
      <dgm:spPr/>
    </dgm:pt>
    <dgm:pt modelId="{D958D1E6-D511-C345-A1C0-1FEC5CEB1D7C}" type="pres">
      <dgm:prSet presAssocID="{245BCCC2-7A3A-4B43-A0EA-6844DE3F0556}" presName="Name23" presStyleLbl="parChTrans1D4" presStyleIdx="4" presStyleCnt="5"/>
      <dgm:spPr/>
      <dgm:t>
        <a:bodyPr/>
        <a:lstStyle/>
        <a:p>
          <a:endParaRPr lang="en-US"/>
        </a:p>
      </dgm:t>
    </dgm:pt>
    <dgm:pt modelId="{643514FC-9E15-D54F-910E-AD4B4332A2BE}" type="pres">
      <dgm:prSet presAssocID="{0DD5901F-5EC3-5A44-8333-DCCD39111951}" presName="hierRoot4" presStyleCnt="0"/>
      <dgm:spPr/>
    </dgm:pt>
    <dgm:pt modelId="{AD26183B-0F1B-CF48-BD3E-EBFC4CFB0B22}" type="pres">
      <dgm:prSet presAssocID="{0DD5901F-5EC3-5A44-8333-DCCD39111951}" presName="composite4" presStyleCnt="0"/>
      <dgm:spPr/>
    </dgm:pt>
    <dgm:pt modelId="{0FA49046-825F-0A41-8B9B-70C546EC0D06}" type="pres">
      <dgm:prSet presAssocID="{0DD5901F-5EC3-5A44-8333-DCCD39111951}" presName="background4" presStyleLbl="node4" presStyleIdx="4" presStyleCnt="5"/>
      <dgm:spPr/>
    </dgm:pt>
    <dgm:pt modelId="{CCBE767B-B864-4242-A140-A1D5EB46FAA1}" type="pres">
      <dgm:prSet presAssocID="{0DD5901F-5EC3-5A44-8333-DCCD39111951}" presName="text4" presStyleLbl="fgAcc4" presStyleIdx="4" presStyleCnt="5">
        <dgm:presLayoutVars>
          <dgm:chPref val="3"/>
        </dgm:presLayoutVars>
      </dgm:prSet>
      <dgm:spPr/>
      <dgm:t>
        <a:bodyPr/>
        <a:lstStyle/>
        <a:p>
          <a:endParaRPr lang="en-US"/>
        </a:p>
      </dgm:t>
    </dgm:pt>
    <dgm:pt modelId="{62CA2B43-B6BB-DD4D-83CC-BA8D7E098C76}" type="pres">
      <dgm:prSet presAssocID="{0DD5901F-5EC3-5A44-8333-DCCD39111951}" presName="hierChild5" presStyleCnt="0"/>
      <dgm:spPr/>
    </dgm:pt>
    <dgm:pt modelId="{507E7E60-8E8A-4662-80D3-119B8EC67482}" type="pres">
      <dgm:prSet presAssocID="{96B2985E-A25A-43D6-8318-CE435F72F377}" presName="Name10" presStyleLbl="parChTrans1D2" presStyleIdx="3" presStyleCnt="7" custSzY="602856"/>
      <dgm:spPr/>
      <dgm:t>
        <a:bodyPr/>
        <a:lstStyle/>
        <a:p>
          <a:endParaRPr lang="en-US"/>
        </a:p>
      </dgm:t>
    </dgm:pt>
    <dgm:pt modelId="{4157BE35-80F1-44C1-B0F5-F9EDC7BBBD40}" type="pres">
      <dgm:prSet presAssocID="{7B48AD99-32C3-4019-8B7C-3E954AE19C06}" presName="hierRoot2" presStyleCnt="0"/>
      <dgm:spPr/>
    </dgm:pt>
    <dgm:pt modelId="{C42D5276-2DF6-4B3B-A2C5-0FF10C32A8B0}" type="pres">
      <dgm:prSet presAssocID="{7B48AD99-32C3-4019-8B7C-3E954AE19C06}" presName="composite2" presStyleCnt="0"/>
      <dgm:spPr/>
    </dgm:pt>
    <dgm:pt modelId="{A8274D88-BE72-4DA8-930D-6981DD68A6EA}" type="pres">
      <dgm:prSet presAssocID="{7B48AD99-32C3-4019-8B7C-3E954AE19C06}" presName="background2" presStyleLbl="node2" presStyleIdx="3" presStyleCnt="7"/>
      <dgm:spPr>
        <a:solidFill>
          <a:schemeClr val="accent6">
            <a:lumMod val="60000"/>
            <a:lumOff val="40000"/>
          </a:schemeClr>
        </a:solidFill>
      </dgm:spPr>
    </dgm:pt>
    <dgm:pt modelId="{D1E6CC08-5A1D-4419-A726-A6803B628D37}" type="pres">
      <dgm:prSet presAssocID="{7B48AD99-32C3-4019-8B7C-3E954AE19C06}" presName="text2" presStyleLbl="fgAcc2" presStyleIdx="3" presStyleCnt="7" custScaleX="184527" custScaleY="270111">
        <dgm:presLayoutVars>
          <dgm:chPref val="3"/>
        </dgm:presLayoutVars>
      </dgm:prSet>
      <dgm:spPr/>
      <dgm:t>
        <a:bodyPr/>
        <a:lstStyle/>
        <a:p>
          <a:endParaRPr lang="en-US"/>
        </a:p>
      </dgm:t>
    </dgm:pt>
    <dgm:pt modelId="{A62ECCF3-8108-4282-A2ED-FAE5869CBFF3}" type="pres">
      <dgm:prSet presAssocID="{7B48AD99-32C3-4019-8B7C-3E954AE19C06}" presName="hierChild3" presStyleCnt="0"/>
      <dgm:spPr/>
    </dgm:pt>
    <dgm:pt modelId="{FFDF5FBD-DAA9-824F-B476-C8ECEC0F2659}" type="pres">
      <dgm:prSet presAssocID="{84B95534-F495-444D-8B02-442A6F754CFD}" presName="Name17" presStyleLbl="parChTrans1D3" presStyleIdx="2" presStyleCnt="3"/>
      <dgm:spPr/>
      <dgm:t>
        <a:bodyPr/>
        <a:lstStyle/>
        <a:p>
          <a:endParaRPr lang="en-US"/>
        </a:p>
      </dgm:t>
    </dgm:pt>
    <dgm:pt modelId="{68403336-FB95-2343-B819-48E74A254FF7}" type="pres">
      <dgm:prSet presAssocID="{B4F9F873-A8FC-AD4C-B94D-ED0872119C61}" presName="hierRoot3" presStyleCnt="0"/>
      <dgm:spPr/>
    </dgm:pt>
    <dgm:pt modelId="{091A6937-77AC-1340-920A-42ACE212098F}" type="pres">
      <dgm:prSet presAssocID="{B4F9F873-A8FC-AD4C-B94D-ED0872119C61}" presName="composite3" presStyleCnt="0"/>
      <dgm:spPr/>
    </dgm:pt>
    <dgm:pt modelId="{168C9D97-1536-214C-B9FF-9ABA6327BD63}" type="pres">
      <dgm:prSet presAssocID="{B4F9F873-A8FC-AD4C-B94D-ED0872119C61}" presName="background3" presStyleLbl="node3" presStyleIdx="2" presStyleCnt="3"/>
      <dgm:spPr>
        <a:solidFill>
          <a:schemeClr val="accent6">
            <a:lumMod val="40000"/>
            <a:lumOff val="60000"/>
          </a:schemeClr>
        </a:solidFill>
      </dgm:spPr>
    </dgm:pt>
    <dgm:pt modelId="{DE6F5038-0E5E-0442-A04D-A72A1E1017E9}" type="pres">
      <dgm:prSet presAssocID="{B4F9F873-A8FC-AD4C-B94D-ED0872119C61}" presName="text3" presStyleLbl="fgAcc3" presStyleIdx="2" presStyleCnt="3" custScaleX="182161" custScaleY="226609">
        <dgm:presLayoutVars>
          <dgm:chPref val="3"/>
        </dgm:presLayoutVars>
      </dgm:prSet>
      <dgm:spPr/>
      <dgm:t>
        <a:bodyPr/>
        <a:lstStyle/>
        <a:p>
          <a:endParaRPr lang="en-US"/>
        </a:p>
      </dgm:t>
    </dgm:pt>
    <dgm:pt modelId="{2482BA25-8DED-6E48-843C-9204886EC165}" type="pres">
      <dgm:prSet presAssocID="{B4F9F873-A8FC-AD4C-B94D-ED0872119C61}" presName="hierChild4" presStyleCnt="0"/>
      <dgm:spPr/>
    </dgm:pt>
    <dgm:pt modelId="{B2E45A9C-BFC2-4EB3-A100-F17D5E1AE570}" type="pres">
      <dgm:prSet presAssocID="{11C5D53A-03CC-4EE5-9795-A3FA7EDA10E9}" presName="Name10" presStyleLbl="parChTrans1D2" presStyleIdx="4" presStyleCnt="7" custSzY="602856"/>
      <dgm:spPr/>
      <dgm:t>
        <a:bodyPr/>
        <a:lstStyle/>
        <a:p>
          <a:endParaRPr lang="en-US"/>
        </a:p>
      </dgm:t>
    </dgm:pt>
    <dgm:pt modelId="{C393C199-F68C-4768-989E-C5E947315FF6}" type="pres">
      <dgm:prSet presAssocID="{C72A6E85-E1E8-4344-A274-B2C86EC87F4F}" presName="hierRoot2" presStyleCnt="0"/>
      <dgm:spPr/>
    </dgm:pt>
    <dgm:pt modelId="{01D29041-9CA8-48C6-9A7F-0CF8AC82857A}" type="pres">
      <dgm:prSet presAssocID="{C72A6E85-E1E8-4344-A274-B2C86EC87F4F}" presName="composite2" presStyleCnt="0"/>
      <dgm:spPr/>
    </dgm:pt>
    <dgm:pt modelId="{EC663187-5930-4046-98E9-E87D969F7E31}" type="pres">
      <dgm:prSet presAssocID="{C72A6E85-E1E8-4344-A274-B2C86EC87F4F}" presName="background2" presStyleLbl="node2" presStyleIdx="4" presStyleCnt="7"/>
      <dgm:spPr>
        <a:solidFill>
          <a:srgbClr val="00B050"/>
        </a:solidFill>
      </dgm:spPr>
    </dgm:pt>
    <dgm:pt modelId="{715068C4-4736-41AF-9931-AE7B609E2871}" type="pres">
      <dgm:prSet presAssocID="{C72A6E85-E1E8-4344-A274-B2C86EC87F4F}" presName="text2" presStyleLbl="fgAcc2" presStyleIdx="4" presStyleCnt="7" custScaleX="115325" custScaleY="275184">
        <dgm:presLayoutVars>
          <dgm:chPref val="3"/>
        </dgm:presLayoutVars>
      </dgm:prSet>
      <dgm:spPr/>
      <dgm:t>
        <a:bodyPr/>
        <a:lstStyle/>
        <a:p>
          <a:endParaRPr lang="en-US"/>
        </a:p>
      </dgm:t>
    </dgm:pt>
    <dgm:pt modelId="{04F25E9A-20D3-4BDB-9447-6D0CC5EC64B4}" type="pres">
      <dgm:prSet presAssocID="{C72A6E85-E1E8-4344-A274-B2C86EC87F4F}" presName="hierChild3" presStyleCnt="0"/>
      <dgm:spPr/>
    </dgm:pt>
    <dgm:pt modelId="{317FA291-133D-42B0-B233-D253316B1321}" type="pres">
      <dgm:prSet presAssocID="{459880C0-4C10-4133-B5A2-1F4E25F77C33}" presName="Name10" presStyleLbl="parChTrans1D2" presStyleIdx="5" presStyleCnt="7" custSzY="602856"/>
      <dgm:spPr/>
      <dgm:t>
        <a:bodyPr/>
        <a:lstStyle/>
        <a:p>
          <a:endParaRPr lang="en-US"/>
        </a:p>
      </dgm:t>
    </dgm:pt>
    <dgm:pt modelId="{49FEA565-21CA-4C72-A777-25DC18A4A5CC}" type="pres">
      <dgm:prSet presAssocID="{C4C46E0E-0808-498A-A13A-5459EA4EA66F}" presName="hierRoot2" presStyleCnt="0"/>
      <dgm:spPr/>
    </dgm:pt>
    <dgm:pt modelId="{83C66051-84AE-429E-956C-190318BF9988}" type="pres">
      <dgm:prSet presAssocID="{C4C46E0E-0808-498A-A13A-5459EA4EA66F}" presName="composite2" presStyleCnt="0"/>
      <dgm:spPr/>
    </dgm:pt>
    <dgm:pt modelId="{C54C0FC6-DF37-470C-8D4A-AA83EDFA517D}" type="pres">
      <dgm:prSet presAssocID="{C4C46E0E-0808-498A-A13A-5459EA4EA66F}" presName="background2" presStyleLbl="node2" presStyleIdx="5" presStyleCnt="7"/>
      <dgm:spPr>
        <a:solidFill>
          <a:srgbClr val="C00000"/>
        </a:solidFill>
      </dgm:spPr>
    </dgm:pt>
    <dgm:pt modelId="{328F33B7-20EA-4B92-ADF1-AE9B0C5554CA}" type="pres">
      <dgm:prSet presAssocID="{C4C46E0E-0808-498A-A13A-5459EA4EA66F}" presName="text2" presStyleLbl="fgAcc2" presStyleIdx="5" presStyleCnt="7" custScaleX="132037" custScaleY="272714">
        <dgm:presLayoutVars>
          <dgm:chPref val="3"/>
        </dgm:presLayoutVars>
      </dgm:prSet>
      <dgm:spPr/>
      <dgm:t>
        <a:bodyPr/>
        <a:lstStyle/>
        <a:p>
          <a:endParaRPr lang="en-US"/>
        </a:p>
      </dgm:t>
    </dgm:pt>
    <dgm:pt modelId="{0B66E5CB-00E4-44AF-9D99-45EF95DA035C}" type="pres">
      <dgm:prSet presAssocID="{C4C46E0E-0808-498A-A13A-5459EA4EA66F}" presName="hierChild3" presStyleCnt="0"/>
      <dgm:spPr/>
    </dgm:pt>
    <dgm:pt modelId="{82294853-D9AD-8845-AA78-70C65EC7BDCC}" type="pres">
      <dgm:prSet presAssocID="{A3731333-5C1D-E94F-9239-29CBC4E93055}" presName="Name10" presStyleLbl="parChTrans1D2" presStyleIdx="6" presStyleCnt="7" custSzY="602856"/>
      <dgm:spPr/>
      <dgm:t>
        <a:bodyPr/>
        <a:lstStyle/>
        <a:p>
          <a:endParaRPr lang="en-US"/>
        </a:p>
      </dgm:t>
    </dgm:pt>
    <dgm:pt modelId="{4A6AFFF5-4337-A145-B944-295BB75B251D}" type="pres">
      <dgm:prSet presAssocID="{A6DD380E-9918-AA4C-8495-7E6F9E36F60E}" presName="hierRoot2" presStyleCnt="0"/>
      <dgm:spPr/>
    </dgm:pt>
    <dgm:pt modelId="{DF1A2BC6-50EB-494B-AB17-1AC66A01BFBA}" type="pres">
      <dgm:prSet presAssocID="{A6DD380E-9918-AA4C-8495-7E6F9E36F60E}" presName="composite2" presStyleCnt="0"/>
      <dgm:spPr/>
    </dgm:pt>
    <dgm:pt modelId="{FA5DCDBD-E572-6F4F-9AC5-80CE9DBC0B19}" type="pres">
      <dgm:prSet presAssocID="{A6DD380E-9918-AA4C-8495-7E6F9E36F60E}" presName="background2" presStyleLbl="node2" presStyleIdx="6" presStyleCnt="7"/>
      <dgm:spPr>
        <a:solidFill>
          <a:srgbClr val="9900CC"/>
        </a:solidFill>
      </dgm:spPr>
    </dgm:pt>
    <dgm:pt modelId="{0978CC1B-C95D-8348-8BA3-B6CA676DA845}" type="pres">
      <dgm:prSet presAssocID="{A6DD380E-9918-AA4C-8495-7E6F9E36F60E}" presName="text2" presStyleLbl="fgAcc2" presStyleIdx="6" presStyleCnt="7" custScaleX="123942" custScaleY="274639">
        <dgm:presLayoutVars>
          <dgm:chPref val="3"/>
        </dgm:presLayoutVars>
      </dgm:prSet>
      <dgm:spPr/>
      <dgm:t>
        <a:bodyPr/>
        <a:lstStyle/>
        <a:p>
          <a:endParaRPr lang="en-US"/>
        </a:p>
      </dgm:t>
    </dgm:pt>
    <dgm:pt modelId="{F43EC688-27A6-3E41-8E5E-7C261A865634}" type="pres">
      <dgm:prSet presAssocID="{A6DD380E-9918-AA4C-8495-7E6F9E36F60E}" presName="hierChild3" presStyleCnt="0"/>
      <dgm:spPr/>
    </dgm:pt>
  </dgm:ptLst>
  <dgm:cxnLst>
    <dgm:cxn modelId="{99B89943-6EDF-4EDF-B05B-D3DB6EFBC07C}" srcId="{4A93E4DF-BAD9-45E7-AACD-DEB60CEB61AD}" destId="{7B48AD99-32C3-4019-8B7C-3E954AE19C06}" srcOrd="3" destOrd="0" parTransId="{96B2985E-A25A-43D6-8318-CE435F72F377}" sibTransId="{0F890E3B-2F61-4B4C-B5B7-7F186563CD74}"/>
    <dgm:cxn modelId="{0CF27EF0-72F1-4748-961D-FE02B065B5F6}" type="presOf" srcId="{18E85AE2-E6BE-4477-9104-1ACB29F03EFF}" destId="{DAF6CAF0-70DE-4DFE-88BB-D75C9F1538D6}" srcOrd="0" destOrd="0" presId="urn:microsoft.com/office/officeart/2005/8/layout/hierarchy1"/>
    <dgm:cxn modelId="{A5135D70-88B3-5E47-8F11-AADAC7BFED6A}" srcId="{9F3E94C5-2B24-4773-8C74-88E9A519B35E}" destId="{6EB86BD8-C718-9140-A4B7-C2DD5FE5B771}" srcOrd="0" destOrd="0" parTransId="{DC795541-7946-3949-AB8B-530DB78051C3}" sibTransId="{9C84E826-E772-4A4B-B5B8-4059D0399F4C}"/>
    <dgm:cxn modelId="{C610B311-A739-0841-A2AD-130FF2FE442F}" type="presOf" srcId="{1FB570A6-416F-D043-9E89-4BAFA3FB2A21}" destId="{3BAD3657-B79F-0E48-A787-E319B029FB4E}" srcOrd="0" destOrd="0" presId="urn:microsoft.com/office/officeart/2005/8/layout/hierarchy1"/>
    <dgm:cxn modelId="{AE1CADE6-9E99-4777-B5E3-3ADA315026B8}" srcId="{4A93E4DF-BAD9-45E7-AACD-DEB60CEB61AD}" destId="{9F3E94C5-2B24-4773-8C74-88E9A519B35E}" srcOrd="2" destOrd="0" parTransId="{18E85AE2-E6BE-4477-9104-1ACB29F03EFF}" sibTransId="{F5AD5967-B33C-4E4A-A7A0-BDF125C3917C}"/>
    <dgm:cxn modelId="{74DD3897-7EF3-5842-879E-251FA1663537}" type="presOf" srcId="{680C13F1-F8EC-E440-9380-9832A51EAA09}" destId="{83ABC1BF-CBF9-D241-BFCC-5D41207C9815}" srcOrd="0" destOrd="0" presId="urn:microsoft.com/office/officeart/2005/8/layout/hierarchy1"/>
    <dgm:cxn modelId="{BBB0CB65-B97C-4648-979E-D3116208A3D5}" type="presOf" srcId="{9F496917-0758-B44E-8F97-6199740147D0}" destId="{22154585-3C91-2941-AFFD-182F54C1E217}" srcOrd="0" destOrd="0" presId="urn:microsoft.com/office/officeart/2005/8/layout/hierarchy1"/>
    <dgm:cxn modelId="{2F47E4D7-360E-B54A-BE68-FCC11BD21119}" type="presOf" srcId="{0DD5901F-5EC3-5A44-8333-DCCD39111951}" destId="{CCBE767B-B864-4242-A140-A1D5EB46FAA1}" srcOrd="0" destOrd="0" presId="urn:microsoft.com/office/officeart/2005/8/layout/hierarchy1"/>
    <dgm:cxn modelId="{CA6AB769-B299-6249-9767-1613F37C580E}" type="presOf" srcId="{459880C0-4C10-4133-B5A2-1F4E25F77C33}" destId="{317FA291-133D-42B0-B233-D253316B1321}" srcOrd="0" destOrd="0" presId="urn:microsoft.com/office/officeart/2005/8/layout/hierarchy1"/>
    <dgm:cxn modelId="{31283996-3B74-C048-A744-902F922DAB72}" srcId="{7B48AD99-32C3-4019-8B7C-3E954AE19C06}" destId="{B4F9F873-A8FC-AD4C-B94D-ED0872119C61}" srcOrd="0" destOrd="0" parTransId="{84B95534-F495-444D-8B02-442A6F754CFD}" sibTransId="{1C140ECD-395F-E047-9132-81C43DF25B70}"/>
    <dgm:cxn modelId="{17B2B2B3-DE4C-2A4B-ABDF-B57975C3A5D6}" type="presOf" srcId="{245BCCC2-7A3A-4B43-A0EA-6844DE3F0556}" destId="{D958D1E6-D511-C345-A1C0-1FEC5CEB1D7C}" srcOrd="0" destOrd="0" presId="urn:microsoft.com/office/officeart/2005/8/layout/hierarchy1"/>
    <dgm:cxn modelId="{56F82E43-6CB7-454B-9315-D407212D0D28}" type="presOf" srcId="{84B95534-F495-444D-8B02-442A6F754CFD}" destId="{FFDF5FBD-DAA9-824F-B476-C8ECEC0F2659}" srcOrd="0" destOrd="0" presId="urn:microsoft.com/office/officeart/2005/8/layout/hierarchy1"/>
    <dgm:cxn modelId="{E4368470-6296-704E-A2DB-1CF4C35C217C}" type="presOf" srcId="{DC795541-7946-3949-AB8B-530DB78051C3}" destId="{6F6C50A6-64E5-4B4B-B306-FA0D9E2268D7}" srcOrd="0" destOrd="0" presId="urn:microsoft.com/office/officeart/2005/8/layout/hierarchy1"/>
    <dgm:cxn modelId="{0B33E18A-2BD7-7142-93D4-827185AA3325}" srcId="{4A93E4DF-BAD9-45E7-AACD-DEB60CEB61AD}" destId="{A6DD380E-9918-AA4C-8495-7E6F9E36F60E}" srcOrd="6" destOrd="0" parTransId="{A3731333-5C1D-E94F-9239-29CBC4E93055}" sibTransId="{D189FD0C-DA35-8649-81EB-9C9A0B3ED2C7}"/>
    <dgm:cxn modelId="{36700E06-1748-4249-9035-1F9011C2FB08}" srcId="{680C13F1-F8EC-E440-9380-9832A51EAA09}" destId="{4A93E4DF-BAD9-45E7-AACD-DEB60CEB61AD}" srcOrd="0" destOrd="0" parTransId="{060FBB4E-4250-4C6A-BB79-49B8F465BEC8}" sibTransId="{D8290268-7750-494D-9408-C44C6EEA7152}"/>
    <dgm:cxn modelId="{FD2D2356-0B6C-D748-91B5-368431B1DF5E}" type="presOf" srcId="{B6CE0434-0AE5-624A-93FE-ADAF2E18717E}" destId="{84B864C8-FE9E-0D47-811D-77704D6B4558}" srcOrd="0" destOrd="0" presId="urn:microsoft.com/office/officeart/2005/8/layout/hierarchy1"/>
    <dgm:cxn modelId="{11AD37B3-4D5A-4846-B33B-FA1A83378D09}" type="presOf" srcId="{987A47C8-7616-43C2-A2F2-06E71C7BEF91}" destId="{69E8215A-55A0-4488-88A3-048543694755}" srcOrd="0" destOrd="0" presId="urn:microsoft.com/office/officeart/2005/8/layout/hierarchy1"/>
    <dgm:cxn modelId="{1501B1A2-E277-9A44-BF91-9FA5A1310924}" type="presOf" srcId="{B0C4665F-B725-A34A-9DE8-06DF4869C615}" destId="{82ABFA21-D0C1-154D-B4E6-A4CF89EA48B6}" srcOrd="0" destOrd="0" presId="urn:microsoft.com/office/officeart/2005/8/layout/hierarchy1"/>
    <dgm:cxn modelId="{DE97611E-6556-6645-BE81-8BBBB89422B0}" srcId="{CF8EFA19-BA41-1B43-B0B6-C48BFD9EE030}" destId="{9F496917-0758-B44E-8F97-6199740147D0}" srcOrd="0" destOrd="0" parTransId="{98FA3C19-6621-C64B-B489-734F0F580A34}" sibTransId="{B3B2DF6C-B8FF-384F-9BF2-7F5CC16253CB}"/>
    <dgm:cxn modelId="{32C622F0-25C5-0642-88AB-3C16BD3DA405}" srcId="{9F496917-0758-B44E-8F97-6199740147D0}" destId="{0DD5901F-5EC3-5A44-8333-DCCD39111951}" srcOrd="0" destOrd="0" parTransId="{245BCCC2-7A3A-4B43-A0EA-6844DE3F0556}" sibTransId="{2E4AA13C-E952-6B40-8178-F33E4F32E901}"/>
    <dgm:cxn modelId="{C6E67724-5C90-4817-A35A-0A13E771D64D}" srcId="{4A93E4DF-BAD9-45E7-AACD-DEB60CEB61AD}" destId="{C4C46E0E-0808-498A-A13A-5459EA4EA66F}" srcOrd="5" destOrd="0" parTransId="{459880C0-4C10-4133-B5A2-1F4E25F77C33}" sibTransId="{FB7AE809-D400-4031-B13E-68750A97413E}"/>
    <dgm:cxn modelId="{92AF1544-ABA7-454C-A625-4457C5B4A866}" type="presOf" srcId="{7B48AD99-32C3-4019-8B7C-3E954AE19C06}" destId="{D1E6CC08-5A1D-4419-A726-A6803B628D37}" srcOrd="0" destOrd="0" presId="urn:microsoft.com/office/officeart/2005/8/layout/hierarchy1"/>
    <dgm:cxn modelId="{41A88EA0-E5E4-F44B-8BB4-9F34ED96E11A}" type="presOf" srcId="{96B2985E-A25A-43D6-8318-CE435F72F377}" destId="{507E7E60-8E8A-4662-80D3-119B8EC67482}" srcOrd="0" destOrd="0" presId="urn:microsoft.com/office/officeart/2005/8/layout/hierarchy1"/>
    <dgm:cxn modelId="{EF789DC3-0C7F-1F48-ACC7-2F64FC56C625}" type="presOf" srcId="{11C5D53A-03CC-4EE5-9795-A3FA7EDA10E9}" destId="{B2E45A9C-BFC2-4EB3-A100-F17D5E1AE570}" srcOrd="0" destOrd="0" presId="urn:microsoft.com/office/officeart/2005/8/layout/hierarchy1"/>
    <dgm:cxn modelId="{3A445F7C-8039-DA44-9FBA-3FE2428F570C}" type="presOf" srcId="{C72A6E85-E1E8-4344-A274-B2C86EC87F4F}" destId="{715068C4-4736-41AF-9931-AE7B609E2871}" srcOrd="0" destOrd="0" presId="urn:microsoft.com/office/officeart/2005/8/layout/hierarchy1"/>
    <dgm:cxn modelId="{ACBC4868-CA8D-7243-ADE4-1EC4C2C1EE04}" type="presOf" srcId="{A3731333-5C1D-E94F-9239-29CBC4E93055}" destId="{82294853-D9AD-8845-AA78-70C65EC7BDCC}" srcOrd="0" destOrd="0" presId="urn:microsoft.com/office/officeart/2005/8/layout/hierarchy1"/>
    <dgm:cxn modelId="{8250765F-C299-9A4B-AFEB-05C1F6599064}" srcId="{6EB86BD8-C718-9140-A4B7-C2DD5FE5B771}" destId="{8DDB8DB7-6FCA-AC42-8163-CEC0B96287BB}" srcOrd="0" destOrd="0" parTransId="{B6CE0434-0AE5-624A-93FE-ADAF2E18717E}" sibTransId="{EC369F3A-34C3-C54D-858C-1F5A9553F299}"/>
    <dgm:cxn modelId="{33465BDC-80B7-0C47-A3AA-07B662DC70A0}" type="presOf" srcId="{B4F9F873-A8FC-AD4C-B94D-ED0872119C61}" destId="{DE6F5038-0E5E-0442-A04D-A72A1E1017E9}" srcOrd="0" destOrd="0" presId="urn:microsoft.com/office/officeart/2005/8/layout/hierarchy1"/>
    <dgm:cxn modelId="{CC8F813D-E73E-E64E-9C43-52FB39770C4B}" type="presOf" srcId="{4A93E4DF-BAD9-45E7-AACD-DEB60CEB61AD}" destId="{39F3B3F6-1C24-4B69-A4CF-A0F800ABCB95}" srcOrd="0" destOrd="0" presId="urn:microsoft.com/office/officeart/2005/8/layout/hierarchy1"/>
    <dgm:cxn modelId="{BBCFAD5D-62D0-F84F-83B1-8097091D858E}" type="presOf" srcId="{C4C46E0E-0808-498A-A13A-5459EA4EA66F}" destId="{328F33B7-20EA-4B92-ADF1-AE9B0C5554CA}" srcOrd="0" destOrd="0" presId="urn:microsoft.com/office/officeart/2005/8/layout/hierarchy1"/>
    <dgm:cxn modelId="{C9AB9C43-8CA8-6C40-B2C5-276A024FF46F}" srcId="{8DDB8DB7-6FCA-AC42-8163-CEC0B96287BB}" destId="{E7B0446C-C157-454A-8D0E-16FF456D3FD3}" srcOrd="0" destOrd="0" parTransId="{24CA3FDE-85F3-5F42-8132-5CC5EF5A4E8E}" sibTransId="{0A72B459-74D5-A847-A2C8-3DDC2BA2D754}"/>
    <dgm:cxn modelId="{AEAE0462-F1E1-BD40-B2AA-F88BDD54752C}" srcId="{9F3E94C5-2B24-4773-8C74-88E9A519B35E}" destId="{CF8EFA19-BA41-1B43-B0B6-C48BFD9EE030}" srcOrd="1" destOrd="0" parTransId="{1FB570A6-416F-D043-9E89-4BAFA3FB2A21}" sibTransId="{5942578F-CCF9-6C46-8422-857F7D584144}"/>
    <dgm:cxn modelId="{0C0654ED-5024-D64D-88EF-7C15D2E49969}" type="presOf" srcId="{98FA3C19-6621-C64B-B489-734F0F580A34}" destId="{08DBBA05-B135-8C49-99E7-5D08F157DC18}" srcOrd="0" destOrd="0" presId="urn:microsoft.com/office/officeart/2005/8/layout/hierarchy1"/>
    <dgm:cxn modelId="{95517189-3230-714B-BB20-C4BEED4B70B3}" type="presOf" srcId="{9F3E94C5-2B24-4773-8C74-88E9A519B35E}" destId="{CD2C544B-2C22-4524-8EE6-5CE6F37461B7}" srcOrd="0" destOrd="0" presId="urn:microsoft.com/office/officeart/2005/8/layout/hierarchy1"/>
    <dgm:cxn modelId="{D1B34DB6-C299-471B-9338-9BC86C62B666}" srcId="{4A93E4DF-BAD9-45E7-AACD-DEB60CEB61AD}" destId="{86B4714A-7542-41B7-B172-FD3D551D3F17}" srcOrd="0" destOrd="0" parTransId="{02BF741D-D452-4E3D-8E0D-3D34F17FF57C}" sibTransId="{8A8DD53B-D0E7-4D08-B83D-10B6E0947CAA}"/>
    <dgm:cxn modelId="{784733E2-6398-CE4E-BEC3-460A2A5C0260}" type="presOf" srcId="{24CA3FDE-85F3-5F42-8132-5CC5EF5A4E8E}" destId="{802D8B05-CC8E-4141-8C76-3773A6F2F0C8}" srcOrd="0" destOrd="0" presId="urn:microsoft.com/office/officeart/2005/8/layout/hierarchy1"/>
    <dgm:cxn modelId="{3646E003-4DF0-4A36-916B-3531426B6932}" srcId="{4A93E4DF-BAD9-45E7-AACD-DEB60CEB61AD}" destId="{95E2953C-6D2A-40BB-9028-983B301FCB77}" srcOrd="1" destOrd="0" parTransId="{987A47C8-7616-43C2-A2F2-06E71C7BEF91}" sibTransId="{A99A8DA9-4E32-4FB6-A0AE-874F410F793E}"/>
    <dgm:cxn modelId="{711ABD86-1E9D-2F4B-B997-0453888B7ACF}" srcId="{E7B0446C-C157-454A-8D0E-16FF456D3FD3}" destId="{6D94D969-0FB7-BE4E-B92C-D9F2D891DED8}" srcOrd="0" destOrd="0" parTransId="{B0C4665F-B725-A34A-9DE8-06DF4869C615}" sibTransId="{314A28D1-B2C6-AE4D-88BC-EFD1A5F0F847}"/>
    <dgm:cxn modelId="{70317A5D-AABF-1A4D-B5EF-3752F496F4B8}" type="presOf" srcId="{A6DD380E-9918-AA4C-8495-7E6F9E36F60E}" destId="{0978CC1B-C95D-8348-8BA3-B6CA676DA845}" srcOrd="0" destOrd="0" presId="urn:microsoft.com/office/officeart/2005/8/layout/hierarchy1"/>
    <dgm:cxn modelId="{2704215F-4F2A-BA44-8E9F-1B9B73F8BDE8}" type="presOf" srcId="{CF8EFA19-BA41-1B43-B0B6-C48BFD9EE030}" destId="{EAD1E6DD-9B0D-8546-B5A2-10A62B1A932D}" srcOrd="0" destOrd="0" presId="urn:microsoft.com/office/officeart/2005/8/layout/hierarchy1"/>
    <dgm:cxn modelId="{FBC122F3-989D-B54F-8C10-F10853E71891}" type="presOf" srcId="{6D94D969-0FB7-BE4E-B92C-D9F2D891DED8}" destId="{2068A44E-C270-2B43-BC55-E965788DC6EC}" srcOrd="0" destOrd="0" presId="urn:microsoft.com/office/officeart/2005/8/layout/hierarchy1"/>
    <dgm:cxn modelId="{EA7D6BD3-E308-C145-8C30-5A03CBB802F1}" type="presOf" srcId="{E7B0446C-C157-454A-8D0E-16FF456D3FD3}" destId="{13356E1F-39DC-7245-9784-AEBB6514985E}" srcOrd="0" destOrd="0" presId="urn:microsoft.com/office/officeart/2005/8/layout/hierarchy1"/>
    <dgm:cxn modelId="{E156E68B-23D1-7C41-94FA-A04A38B2FA9A}" type="presOf" srcId="{02BF741D-D452-4E3D-8E0D-3D34F17FF57C}" destId="{965B95CE-93A1-47D7-B526-EE26FF3C4F98}" srcOrd="0" destOrd="0" presId="urn:microsoft.com/office/officeart/2005/8/layout/hierarchy1"/>
    <dgm:cxn modelId="{A767198A-AB4C-402E-874E-4CE4B3B66B9F}" srcId="{4A93E4DF-BAD9-45E7-AACD-DEB60CEB61AD}" destId="{C72A6E85-E1E8-4344-A274-B2C86EC87F4F}" srcOrd="4" destOrd="0" parTransId="{11C5D53A-03CC-4EE5-9795-A3FA7EDA10E9}" sibTransId="{092F0FFD-EF2D-4359-8759-8B2012DD4FB1}"/>
    <dgm:cxn modelId="{B174B080-F0A5-964F-A6F7-93B56DCC5506}" type="presOf" srcId="{86B4714A-7542-41B7-B172-FD3D551D3F17}" destId="{4CFAAA20-90C2-4329-BABC-64BB27A343F4}" srcOrd="0" destOrd="0" presId="urn:microsoft.com/office/officeart/2005/8/layout/hierarchy1"/>
    <dgm:cxn modelId="{58536198-4B11-594F-B62F-B84E9EF49273}" type="presOf" srcId="{95E2953C-6D2A-40BB-9028-983B301FCB77}" destId="{0D73A8E3-6619-41C0-B25B-CF2A6A8780D4}" srcOrd="0" destOrd="0" presId="urn:microsoft.com/office/officeart/2005/8/layout/hierarchy1"/>
    <dgm:cxn modelId="{F282302C-EB4F-4947-8370-159AF0E79863}" type="presOf" srcId="{8DDB8DB7-6FCA-AC42-8163-CEC0B96287BB}" destId="{65965B02-D32F-E84E-8919-F4C236699426}" srcOrd="0" destOrd="0" presId="urn:microsoft.com/office/officeart/2005/8/layout/hierarchy1"/>
    <dgm:cxn modelId="{D2BA4EB8-7D3F-584E-A95B-535FE4B5430F}" type="presOf" srcId="{6EB86BD8-C718-9140-A4B7-C2DD5FE5B771}" destId="{0509CA4C-1DD8-C443-9FB6-C87EB2628E82}" srcOrd="0" destOrd="0" presId="urn:microsoft.com/office/officeart/2005/8/layout/hierarchy1"/>
    <dgm:cxn modelId="{0BB10A00-34C5-3540-A28F-6A90B9C4E09A}" type="presParOf" srcId="{83ABC1BF-CBF9-D241-BFCC-5D41207C9815}" destId="{150E4F85-D714-41FB-9269-9E96DE4B5610}" srcOrd="0" destOrd="0" presId="urn:microsoft.com/office/officeart/2005/8/layout/hierarchy1"/>
    <dgm:cxn modelId="{FD49C059-9B64-7D47-BBEF-AF310CFCA1D2}" type="presParOf" srcId="{150E4F85-D714-41FB-9269-9E96DE4B5610}" destId="{81F58A57-B823-40B0-B194-735C468005E1}" srcOrd="0" destOrd="0" presId="urn:microsoft.com/office/officeart/2005/8/layout/hierarchy1"/>
    <dgm:cxn modelId="{9F2812CE-C312-D44E-B9C2-0AA06606E8D4}" type="presParOf" srcId="{81F58A57-B823-40B0-B194-735C468005E1}" destId="{B8D2DD5D-B5AF-46BA-A5AE-BC852B355A4C}" srcOrd="0" destOrd="0" presId="urn:microsoft.com/office/officeart/2005/8/layout/hierarchy1"/>
    <dgm:cxn modelId="{E53528B5-AE41-E148-ACD2-2430C1BE4778}" type="presParOf" srcId="{81F58A57-B823-40B0-B194-735C468005E1}" destId="{39F3B3F6-1C24-4B69-A4CF-A0F800ABCB95}" srcOrd="1" destOrd="0" presId="urn:microsoft.com/office/officeart/2005/8/layout/hierarchy1"/>
    <dgm:cxn modelId="{D7D7E615-41B0-EE44-BD9A-5399B6209285}" type="presParOf" srcId="{150E4F85-D714-41FB-9269-9E96DE4B5610}" destId="{179CDB83-1E81-464C-A5A2-3FAC43E360D1}" srcOrd="1" destOrd="0" presId="urn:microsoft.com/office/officeart/2005/8/layout/hierarchy1"/>
    <dgm:cxn modelId="{B83167AF-FCAD-6246-86D6-D2A28E604F29}" type="presParOf" srcId="{179CDB83-1E81-464C-A5A2-3FAC43E360D1}" destId="{965B95CE-93A1-47D7-B526-EE26FF3C4F98}" srcOrd="0" destOrd="0" presId="urn:microsoft.com/office/officeart/2005/8/layout/hierarchy1"/>
    <dgm:cxn modelId="{7BED7E24-3420-8349-AC79-6D59DB6F2BAA}" type="presParOf" srcId="{179CDB83-1E81-464C-A5A2-3FAC43E360D1}" destId="{1EC56941-9BA4-4C11-8F6D-191F58F3C638}" srcOrd="1" destOrd="0" presId="urn:microsoft.com/office/officeart/2005/8/layout/hierarchy1"/>
    <dgm:cxn modelId="{53ACA29C-9229-4A44-B7ED-C6422EE6CFB0}" type="presParOf" srcId="{1EC56941-9BA4-4C11-8F6D-191F58F3C638}" destId="{644EA473-C928-456E-8BEE-EE5F714AC1DC}" srcOrd="0" destOrd="0" presId="urn:microsoft.com/office/officeart/2005/8/layout/hierarchy1"/>
    <dgm:cxn modelId="{CD2CC0A1-0148-2B4D-BEC9-76EB55080E4D}" type="presParOf" srcId="{644EA473-C928-456E-8BEE-EE5F714AC1DC}" destId="{CBCEB46F-6A9D-4C25-830B-F96B3C20D833}" srcOrd="0" destOrd="0" presId="urn:microsoft.com/office/officeart/2005/8/layout/hierarchy1"/>
    <dgm:cxn modelId="{93D70676-3EAD-D84A-A234-A6714909CF75}" type="presParOf" srcId="{644EA473-C928-456E-8BEE-EE5F714AC1DC}" destId="{4CFAAA20-90C2-4329-BABC-64BB27A343F4}" srcOrd="1" destOrd="0" presId="urn:microsoft.com/office/officeart/2005/8/layout/hierarchy1"/>
    <dgm:cxn modelId="{57280D6B-036A-BC4D-95AE-D83EBF33DBFC}" type="presParOf" srcId="{1EC56941-9BA4-4C11-8F6D-191F58F3C638}" destId="{0F77188F-6A7E-420B-BAAE-D18AC558F72E}" srcOrd="1" destOrd="0" presId="urn:microsoft.com/office/officeart/2005/8/layout/hierarchy1"/>
    <dgm:cxn modelId="{F7ECB488-419B-9A4D-B705-6C43965FD860}" type="presParOf" srcId="{179CDB83-1E81-464C-A5A2-3FAC43E360D1}" destId="{69E8215A-55A0-4488-88A3-048543694755}" srcOrd="2" destOrd="0" presId="urn:microsoft.com/office/officeart/2005/8/layout/hierarchy1"/>
    <dgm:cxn modelId="{A6D9250B-EA8A-1E4B-8D8C-87A6C38DE10B}" type="presParOf" srcId="{179CDB83-1E81-464C-A5A2-3FAC43E360D1}" destId="{BA60F8FB-4742-484A-ADF0-57ACC0AA2611}" srcOrd="3" destOrd="0" presId="urn:microsoft.com/office/officeart/2005/8/layout/hierarchy1"/>
    <dgm:cxn modelId="{08CAE7E0-06F8-FD4E-A203-3AD31775EADD}" type="presParOf" srcId="{BA60F8FB-4742-484A-ADF0-57ACC0AA2611}" destId="{DD42F5BF-CB0A-4ECF-8D60-13812B552A84}" srcOrd="0" destOrd="0" presId="urn:microsoft.com/office/officeart/2005/8/layout/hierarchy1"/>
    <dgm:cxn modelId="{7B7A0FEA-E635-064B-9C50-8846CF8898E5}" type="presParOf" srcId="{DD42F5BF-CB0A-4ECF-8D60-13812B552A84}" destId="{CCA40F86-2003-425B-9102-C9312D48F3E9}" srcOrd="0" destOrd="0" presId="urn:microsoft.com/office/officeart/2005/8/layout/hierarchy1"/>
    <dgm:cxn modelId="{26AC9F69-57A8-2A49-BCB7-9CF685FE6414}" type="presParOf" srcId="{DD42F5BF-CB0A-4ECF-8D60-13812B552A84}" destId="{0D73A8E3-6619-41C0-B25B-CF2A6A8780D4}" srcOrd="1" destOrd="0" presId="urn:microsoft.com/office/officeart/2005/8/layout/hierarchy1"/>
    <dgm:cxn modelId="{872CABF2-B4AC-D947-AF47-29F31A723C26}" type="presParOf" srcId="{BA60F8FB-4742-484A-ADF0-57ACC0AA2611}" destId="{C193BF62-52C1-4AAB-8610-5058AEF9B4F9}" srcOrd="1" destOrd="0" presId="urn:microsoft.com/office/officeart/2005/8/layout/hierarchy1"/>
    <dgm:cxn modelId="{A8F71FC5-DD5E-AB4B-B648-6E57F286DE34}" type="presParOf" srcId="{179CDB83-1E81-464C-A5A2-3FAC43E360D1}" destId="{DAF6CAF0-70DE-4DFE-88BB-D75C9F1538D6}" srcOrd="4" destOrd="0" presId="urn:microsoft.com/office/officeart/2005/8/layout/hierarchy1"/>
    <dgm:cxn modelId="{FF674306-B4B4-E945-8F73-076CF17889ED}" type="presParOf" srcId="{179CDB83-1E81-464C-A5A2-3FAC43E360D1}" destId="{08B8547B-5210-44E9-BDC0-DC6E25EAAF40}" srcOrd="5" destOrd="0" presId="urn:microsoft.com/office/officeart/2005/8/layout/hierarchy1"/>
    <dgm:cxn modelId="{59198F21-0258-764C-A142-36FE3B51D94B}" type="presParOf" srcId="{08B8547B-5210-44E9-BDC0-DC6E25EAAF40}" destId="{D5C26FFB-775D-437F-9EA5-44484E3701CA}" srcOrd="0" destOrd="0" presId="urn:microsoft.com/office/officeart/2005/8/layout/hierarchy1"/>
    <dgm:cxn modelId="{2109566A-BCB5-0C43-8080-7411A488106D}" type="presParOf" srcId="{D5C26FFB-775D-437F-9EA5-44484E3701CA}" destId="{891A5090-B82B-4F25-A2CD-01C97FB08DFC}" srcOrd="0" destOrd="0" presId="urn:microsoft.com/office/officeart/2005/8/layout/hierarchy1"/>
    <dgm:cxn modelId="{0DD83B47-BAD3-FE4C-9435-2741F94EAD9D}" type="presParOf" srcId="{D5C26FFB-775D-437F-9EA5-44484E3701CA}" destId="{CD2C544B-2C22-4524-8EE6-5CE6F37461B7}" srcOrd="1" destOrd="0" presId="urn:microsoft.com/office/officeart/2005/8/layout/hierarchy1"/>
    <dgm:cxn modelId="{00577780-8A92-2D44-AF51-664769180F1E}" type="presParOf" srcId="{08B8547B-5210-44E9-BDC0-DC6E25EAAF40}" destId="{16650B11-E2AE-4C5E-B908-67859C687643}" srcOrd="1" destOrd="0" presId="urn:microsoft.com/office/officeart/2005/8/layout/hierarchy1"/>
    <dgm:cxn modelId="{98D5E6A3-EA7B-4149-A77D-CCF002F46DD6}" type="presParOf" srcId="{16650B11-E2AE-4C5E-B908-67859C687643}" destId="{6F6C50A6-64E5-4B4B-B306-FA0D9E2268D7}" srcOrd="0" destOrd="0" presId="urn:microsoft.com/office/officeart/2005/8/layout/hierarchy1"/>
    <dgm:cxn modelId="{1FDC4E00-7261-C644-994C-5812C4CC8313}" type="presParOf" srcId="{16650B11-E2AE-4C5E-B908-67859C687643}" destId="{0DDFC68E-415B-B146-A81B-147BC0E5403F}" srcOrd="1" destOrd="0" presId="urn:microsoft.com/office/officeart/2005/8/layout/hierarchy1"/>
    <dgm:cxn modelId="{10E62AEF-47F3-0447-966F-A7BBD3F95CA7}" type="presParOf" srcId="{0DDFC68E-415B-B146-A81B-147BC0E5403F}" destId="{6D6CCF76-6F3E-9F4E-A5CB-78715ED5D029}" srcOrd="0" destOrd="0" presId="urn:microsoft.com/office/officeart/2005/8/layout/hierarchy1"/>
    <dgm:cxn modelId="{91966914-D53D-CC4E-8241-D4B16AF30199}" type="presParOf" srcId="{6D6CCF76-6F3E-9F4E-A5CB-78715ED5D029}" destId="{EEB4BE1D-A52C-904A-BAD8-E521CB043907}" srcOrd="0" destOrd="0" presId="urn:microsoft.com/office/officeart/2005/8/layout/hierarchy1"/>
    <dgm:cxn modelId="{349EA816-1F37-D34C-B3C0-2EDCA7D97FDE}" type="presParOf" srcId="{6D6CCF76-6F3E-9F4E-A5CB-78715ED5D029}" destId="{0509CA4C-1DD8-C443-9FB6-C87EB2628E82}" srcOrd="1" destOrd="0" presId="urn:microsoft.com/office/officeart/2005/8/layout/hierarchy1"/>
    <dgm:cxn modelId="{A79F0DBB-4D92-AF41-9773-6FE8812CDEF9}" type="presParOf" srcId="{0DDFC68E-415B-B146-A81B-147BC0E5403F}" destId="{A7058911-6B47-4B43-B69C-2A879EC8737F}" srcOrd="1" destOrd="0" presId="urn:microsoft.com/office/officeart/2005/8/layout/hierarchy1"/>
    <dgm:cxn modelId="{3A4E16C7-9921-BA46-96DD-E17C0DD0D346}" type="presParOf" srcId="{A7058911-6B47-4B43-B69C-2A879EC8737F}" destId="{84B864C8-FE9E-0D47-811D-77704D6B4558}" srcOrd="0" destOrd="0" presId="urn:microsoft.com/office/officeart/2005/8/layout/hierarchy1"/>
    <dgm:cxn modelId="{9EDAF7F6-816A-394E-BF5F-1EA74B029B46}" type="presParOf" srcId="{A7058911-6B47-4B43-B69C-2A879EC8737F}" destId="{3E28F737-21C9-224C-97C8-7EC2A01993BC}" srcOrd="1" destOrd="0" presId="urn:microsoft.com/office/officeart/2005/8/layout/hierarchy1"/>
    <dgm:cxn modelId="{F7194574-3572-C04F-B05D-F9BDF22D6CBA}" type="presParOf" srcId="{3E28F737-21C9-224C-97C8-7EC2A01993BC}" destId="{DE79180F-CD5A-D74D-BF79-F362ED99ADF4}" srcOrd="0" destOrd="0" presId="urn:microsoft.com/office/officeart/2005/8/layout/hierarchy1"/>
    <dgm:cxn modelId="{D2EB97FA-8FE8-9E4A-983F-0168333CF0E5}" type="presParOf" srcId="{DE79180F-CD5A-D74D-BF79-F362ED99ADF4}" destId="{C84612E0-E263-FA42-A31D-0F14278AB9EE}" srcOrd="0" destOrd="0" presId="urn:microsoft.com/office/officeart/2005/8/layout/hierarchy1"/>
    <dgm:cxn modelId="{59FDB3F3-161B-F746-BD13-F9E456323FF9}" type="presParOf" srcId="{DE79180F-CD5A-D74D-BF79-F362ED99ADF4}" destId="{65965B02-D32F-E84E-8919-F4C236699426}" srcOrd="1" destOrd="0" presId="urn:microsoft.com/office/officeart/2005/8/layout/hierarchy1"/>
    <dgm:cxn modelId="{D0F92626-D65A-BB4D-82E4-69AC4AC00DB6}" type="presParOf" srcId="{3E28F737-21C9-224C-97C8-7EC2A01993BC}" destId="{7D94C998-F874-9944-B892-56BC40820919}" srcOrd="1" destOrd="0" presId="urn:microsoft.com/office/officeart/2005/8/layout/hierarchy1"/>
    <dgm:cxn modelId="{7F8F652B-7E7C-0C46-992F-BE1E324A2DD4}" type="presParOf" srcId="{7D94C998-F874-9944-B892-56BC40820919}" destId="{802D8B05-CC8E-4141-8C76-3773A6F2F0C8}" srcOrd="0" destOrd="0" presId="urn:microsoft.com/office/officeart/2005/8/layout/hierarchy1"/>
    <dgm:cxn modelId="{C5256323-25B3-FB4C-9DCE-DCAC4E51CE12}" type="presParOf" srcId="{7D94C998-F874-9944-B892-56BC40820919}" destId="{472E150E-9AA8-314E-907F-FDE6FE4F09B2}" srcOrd="1" destOrd="0" presId="urn:microsoft.com/office/officeart/2005/8/layout/hierarchy1"/>
    <dgm:cxn modelId="{E8235A24-2A2D-8F4D-A127-92F383A673C9}" type="presParOf" srcId="{472E150E-9AA8-314E-907F-FDE6FE4F09B2}" destId="{AE2F8485-7100-244A-9158-2CC965F1ADF2}" srcOrd="0" destOrd="0" presId="urn:microsoft.com/office/officeart/2005/8/layout/hierarchy1"/>
    <dgm:cxn modelId="{C62BF30D-0C34-C848-A9B0-044ADEC7779B}" type="presParOf" srcId="{AE2F8485-7100-244A-9158-2CC965F1ADF2}" destId="{4E580746-1160-514D-9B86-64E0DE53D858}" srcOrd="0" destOrd="0" presId="urn:microsoft.com/office/officeart/2005/8/layout/hierarchy1"/>
    <dgm:cxn modelId="{B4F4BE3D-123D-A24C-AE97-54537CC8877A}" type="presParOf" srcId="{AE2F8485-7100-244A-9158-2CC965F1ADF2}" destId="{13356E1F-39DC-7245-9784-AEBB6514985E}" srcOrd="1" destOrd="0" presId="urn:microsoft.com/office/officeart/2005/8/layout/hierarchy1"/>
    <dgm:cxn modelId="{B2A661E5-0FC8-744F-B30A-4B3958244AA2}" type="presParOf" srcId="{472E150E-9AA8-314E-907F-FDE6FE4F09B2}" destId="{E8BA70C1-7BA4-1842-B1A2-C881C1041052}" srcOrd="1" destOrd="0" presId="urn:microsoft.com/office/officeart/2005/8/layout/hierarchy1"/>
    <dgm:cxn modelId="{7FD4E871-D660-F04E-98EC-A3F4EB8B2F4A}" type="presParOf" srcId="{E8BA70C1-7BA4-1842-B1A2-C881C1041052}" destId="{82ABFA21-D0C1-154D-B4E6-A4CF89EA48B6}" srcOrd="0" destOrd="0" presId="urn:microsoft.com/office/officeart/2005/8/layout/hierarchy1"/>
    <dgm:cxn modelId="{769DC2F0-0AE0-4844-849F-4EC92BB1F7C0}" type="presParOf" srcId="{E8BA70C1-7BA4-1842-B1A2-C881C1041052}" destId="{4FC7B4EC-F647-3145-938A-8CF07EC72711}" srcOrd="1" destOrd="0" presId="urn:microsoft.com/office/officeart/2005/8/layout/hierarchy1"/>
    <dgm:cxn modelId="{11A78BD8-3507-5F46-8A7F-2C2BEEBA9B70}" type="presParOf" srcId="{4FC7B4EC-F647-3145-938A-8CF07EC72711}" destId="{49A1E945-7AFF-2D46-A636-B0F678B81F37}" srcOrd="0" destOrd="0" presId="urn:microsoft.com/office/officeart/2005/8/layout/hierarchy1"/>
    <dgm:cxn modelId="{593BE9F8-506A-654F-A333-86017223D768}" type="presParOf" srcId="{49A1E945-7AFF-2D46-A636-B0F678B81F37}" destId="{5A472A05-1162-554A-AA52-42A7C13F0019}" srcOrd="0" destOrd="0" presId="urn:microsoft.com/office/officeart/2005/8/layout/hierarchy1"/>
    <dgm:cxn modelId="{E43876AE-91D3-F140-95BC-18EA74495A13}" type="presParOf" srcId="{49A1E945-7AFF-2D46-A636-B0F678B81F37}" destId="{2068A44E-C270-2B43-BC55-E965788DC6EC}" srcOrd="1" destOrd="0" presId="urn:microsoft.com/office/officeart/2005/8/layout/hierarchy1"/>
    <dgm:cxn modelId="{516EB62C-7A8B-094F-959E-33C4186351F8}" type="presParOf" srcId="{4FC7B4EC-F647-3145-938A-8CF07EC72711}" destId="{9BA29147-3C1A-B241-85BC-BC2A4CC112FE}" srcOrd="1" destOrd="0" presId="urn:microsoft.com/office/officeart/2005/8/layout/hierarchy1"/>
    <dgm:cxn modelId="{8D77AEAF-0FC0-F843-BE12-E4253D1E91DB}" type="presParOf" srcId="{16650B11-E2AE-4C5E-B908-67859C687643}" destId="{3BAD3657-B79F-0E48-A787-E319B029FB4E}" srcOrd="2" destOrd="0" presId="urn:microsoft.com/office/officeart/2005/8/layout/hierarchy1"/>
    <dgm:cxn modelId="{B307A214-8C56-A549-A6E3-0D8FC6EE7E2C}" type="presParOf" srcId="{16650B11-E2AE-4C5E-B908-67859C687643}" destId="{0DC79E03-3267-DB45-98E7-A6E7908AF19B}" srcOrd="3" destOrd="0" presId="urn:microsoft.com/office/officeart/2005/8/layout/hierarchy1"/>
    <dgm:cxn modelId="{8AA0C521-B31F-2243-A17C-A444BC6C1FE2}" type="presParOf" srcId="{0DC79E03-3267-DB45-98E7-A6E7908AF19B}" destId="{5DCF8523-FFB3-EB45-98C2-C67B76C3FBD3}" srcOrd="0" destOrd="0" presId="urn:microsoft.com/office/officeart/2005/8/layout/hierarchy1"/>
    <dgm:cxn modelId="{F6177A32-865D-1E42-B333-82856724BF0A}" type="presParOf" srcId="{5DCF8523-FFB3-EB45-98C2-C67B76C3FBD3}" destId="{25FFA42F-4C57-B248-9D52-3F80309DF538}" srcOrd="0" destOrd="0" presId="urn:microsoft.com/office/officeart/2005/8/layout/hierarchy1"/>
    <dgm:cxn modelId="{B0E9B2D3-2A92-2940-98B4-21250C88A269}" type="presParOf" srcId="{5DCF8523-FFB3-EB45-98C2-C67B76C3FBD3}" destId="{EAD1E6DD-9B0D-8546-B5A2-10A62B1A932D}" srcOrd="1" destOrd="0" presId="urn:microsoft.com/office/officeart/2005/8/layout/hierarchy1"/>
    <dgm:cxn modelId="{DB8A70EA-5BAB-5E42-8773-17C05C7D63DE}" type="presParOf" srcId="{0DC79E03-3267-DB45-98E7-A6E7908AF19B}" destId="{1E93977C-1BB2-5943-95B8-29E9673681B1}" srcOrd="1" destOrd="0" presId="urn:microsoft.com/office/officeart/2005/8/layout/hierarchy1"/>
    <dgm:cxn modelId="{F0341AC4-5531-CA42-BDBF-FD429328DEA7}" type="presParOf" srcId="{1E93977C-1BB2-5943-95B8-29E9673681B1}" destId="{08DBBA05-B135-8C49-99E7-5D08F157DC18}" srcOrd="0" destOrd="0" presId="urn:microsoft.com/office/officeart/2005/8/layout/hierarchy1"/>
    <dgm:cxn modelId="{40B311B0-F641-D546-9E12-2D8C73B71A93}" type="presParOf" srcId="{1E93977C-1BB2-5943-95B8-29E9673681B1}" destId="{0A016859-213F-AE43-A37D-335B9D1316D8}" srcOrd="1" destOrd="0" presId="urn:microsoft.com/office/officeart/2005/8/layout/hierarchy1"/>
    <dgm:cxn modelId="{8AE2AA4A-D61A-8840-A3C6-EED18560E310}" type="presParOf" srcId="{0A016859-213F-AE43-A37D-335B9D1316D8}" destId="{C5C09884-32CC-D942-85F2-7034A34889F4}" srcOrd="0" destOrd="0" presId="urn:microsoft.com/office/officeart/2005/8/layout/hierarchy1"/>
    <dgm:cxn modelId="{8E672EE1-4F60-8047-B2FD-01F417A6214D}" type="presParOf" srcId="{C5C09884-32CC-D942-85F2-7034A34889F4}" destId="{7F6EC066-BEA1-E142-8E99-195E21B8FECE}" srcOrd="0" destOrd="0" presId="urn:microsoft.com/office/officeart/2005/8/layout/hierarchy1"/>
    <dgm:cxn modelId="{C925404D-742C-3942-8BD8-02CE147EC52F}" type="presParOf" srcId="{C5C09884-32CC-D942-85F2-7034A34889F4}" destId="{22154585-3C91-2941-AFFD-182F54C1E217}" srcOrd="1" destOrd="0" presId="urn:microsoft.com/office/officeart/2005/8/layout/hierarchy1"/>
    <dgm:cxn modelId="{F2C859AF-7980-784C-8DA7-8907486E8F2F}" type="presParOf" srcId="{0A016859-213F-AE43-A37D-335B9D1316D8}" destId="{57449A38-01E3-864A-87C3-65F515B22E81}" srcOrd="1" destOrd="0" presId="urn:microsoft.com/office/officeart/2005/8/layout/hierarchy1"/>
    <dgm:cxn modelId="{EF7B01B6-1185-784C-BE6B-C9CD16F0FCFF}" type="presParOf" srcId="{57449A38-01E3-864A-87C3-65F515B22E81}" destId="{D958D1E6-D511-C345-A1C0-1FEC5CEB1D7C}" srcOrd="0" destOrd="0" presId="urn:microsoft.com/office/officeart/2005/8/layout/hierarchy1"/>
    <dgm:cxn modelId="{6171D435-B843-2A45-9940-D6FEF3616E11}" type="presParOf" srcId="{57449A38-01E3-864A-87C3-65F515B22E81}" destId="{643514FC-9E15-D54F-910E-AD4B4332A2BE}" srcOrd="1" destOrd="0" presId="urn:microsoft.com/office/officeart/2005/8/layout/hierarchy1"/>
    <dgm:cxn modelId="{408E2BEC-B8FE-674D-BA7B-90BB7BCDF9BC}" type="presParOf" srcId="{643514FC-9E15-D54F-910E-AD4B4332A2BE}" destId="{AD26183B-0F1B-CF48-BD3E-EBFC4CFB0B22}" srcOrd="0" destOrd="0" presId="urn:microsoft.com/office/officeart/2005/8/layout/hierarchy1"/>
    <dgm:cxn modelId="{8239F0EA-5D0B-5D4B-A0AE-CF617176190F}" type="presParOf" srcId="{AD26183B-0F1B-CF48-BD3E-EBFC4CFB0B22}" destId="{0FA49046-825F-0A41-8B9B-70C546EC0D06}" srcOrd="0" destOrd="0" presId="urn:microsoft.com/office/officeart/2005/8/layout/hierarchy1"/>
    <dgm:cxn modelId="{11D00702-838E-B54B-98E9-0C9CB580CB57}" type="presParOf" srcId="{AD26183B-0F1B-CF48-BD3E-EBFC4CFB0B22}" destId="{CCBE767B-B864-4242-A140-A1D5EB46FAA1}" srcOrd="1" destOrd="0" presId="urn:microsoft.com/office/officeart/2005/8/layout/hierarchy1"/>
    <dgm:cxn modelId="{0CF94DB6-5712-9242-B4F0-BEDB04ED0FB9}" type="presParOf" srcId="{643514FC-9E15-D54F-910E-AD4B4332A2BE}" destId="{62CA2B43-B6BB-DD4D-83CC-BA8D7E098C76}" srcOrd="1" destOrd="0" presId="urn:microsoft.com/office/officeart/2005/8/layout/hierarchy1"/>
    <dgm:cxn modelId="{7C43D126-E1DC-F349-AE8B-8A7971575009}" type="presParOf" srcId="{179CDB83-1E81-464C-A5A2-3FAC43E360D1}" destId="{507E7E60-8E8A-4662-80D3-119B8EC67482}" srcOrd="6" destOrd="0" presId="urn:microsoft.com/office/officeart/2005/8/layout/hierarchy1"/>
    <dgm:cxn modelId="{3E9DB3CE-98F5-5D47-9449-28BAD7537F57}" type="presParOf" srcId="{179CDB83-1E81-464C-A5A2-3FAC43E360D1}" destId="{4157BE35-80F1-44C1-B0F5-F9EDC7BBBD40}" srcOrd="7" destOrd="0" presId="urn:microsoft.com/office/officeart/2005/8/layout/hierarchy1"/>
    <dgm:cxn modelId="{FB9732AD-1631-8F41-B777-99AF2D336ADB}" type="presParOf" srcId="{4157BE35-80F1-44C1-B0F5-F9EDC7BBBD40}" destId="{C42D5276-2DF6-4B3B-A2C5-0FF10C32A8B0}" srcOrd="0" destOrd="0" presId="urn:microsoft.com/office/officeart/2005/8/layout/hierarchy1"/>
    <dgm:cxn modelId="{92ADF90A-5EAD-434F-AF74-5E52C5F9AEA2}" type="presParOf" srcId="{C42D5276-2DF6-4B3B-A2C5-0FF10C32A8B0}" destId="{A8274D88-BE72-4DA8-930D-6981DD68A6EA}" srcOrd="0" destOrd="0" presId="urn:microsoft.com/office/officeart/2005/8/layout/hierarchy1"/>
    <dgm:cxn modelId="{C8DDBC65-D4ED-3147-AB20-F2D1A696416A}" type="presParOf" srcId="{C42D5276-2DF6-4B3B-A2C5-0FF10C32A8B0}" destId="{D1E6CC08-5A1D-4419-A726-A6803B628D37}" srcOrd="1" destOrd="0" presId="urn:microsoft.com/office/officeart/2005/8/layout/hierarchy1"/>
    <dgm:cxn modelId="{20D03AE0-5E56-E046-8EA3-E9B36A5C3815}" type="presParOf" srcId="{4157BE35-80F1-44C1-B0F5-F9EDC7BBBD40}" destId="{A62ECCF3-8108-4282-A2ED-FAE5869CBFF3}" srcOrd="1" destOrd="0" presId="urn:microsoft.com/office/officeart/2005/8/layout/hierarchy1"/>
    <dgm:cxn modelId="{563F7B68-4C08-E44D-92D0-A7C14386BF61}" type="presParOf" srcId="{A62ECCF3-8108-4282-A2ED-FAE5869CBFF3}" destId="{FFDF5FBD-DAA9-824F-B476-C8ECEC0F2659}" srcOrd="0" destOrd="0" presId="urn:microsoft.com/office/officeart/2005/8/layout/hierarchy1"/>
    <dgm:cxn modelId="{67B3928A-1579-D34A-81CD-F7649A5DE5A5}" type="presParOf" srcId="{A62ECCF3-8108-4282-A2ED-FAE5869CBFF3}" destId="{68403336-FB95-2343-B819-48E74A254FF7}" srcOrd="1" destOrd="0" presId="urn:microsoft.com/office/officeart/2005/8/layout/hierarchy1"/>
    <dgm:cxn modelId="{CD7CAB39-BC3D-544F-BD51-7500055B8EFB}" type="presParOf" srcId="{68403336-FB95-2343-B819-48E74A254FF7}" destId="{091A6937-77AC-1340-920A-42ACE212098F}" srcOrd="0" destOrd="0" presId="urn:microsoft.com/office/officeart/2005/8/layout/hierarchy1"/>
    <dgm:cxn modelId="{05F55449-C91D-7B42-AFE5-A81F4AABEB7B}" type="presParOf" srcId="{091A6937-77AC-1340-920A-42ACE212098F}" destId="{168C9D97-1536-214C-B9FF-9ABA6327BD63}" srcOrd="0" destOrd="0" presId="urn:microsoft.com/office/officeart/2005/8/layout/hierarchy1"/>
    <dgm:cxn modelId="{3EE950CB-B527-A44C-8542-BDB3CAF015AE}" type="presParOf" srcId="{091A6937-77AC-1340-920A-42ACE212098F}" destId="{DE6F5038-0E5E-0442-A04D-A72A1E1017E9}" srcOrd="1" destOrd="0" presId="urn:microsoft.com/office/officeart/2005/8/layout/hierarchy1"/>
    <dgm:cxn modelId="{575E1CA4-09F5-974D-9C7C-E0060437409D}" type="presParOf" srcId="{68403336-FB95-2343-B819-48E74A254FF7}" destId="{2482BA25-8DED-6E48-843C-9204886EC165}" srcOrd="1" destOrd="0" presId="urn:microsoft.com/office/officeart/2005/8/layout/hierarchy1"/>
    <dgm:cxn modelId="{D305BA4C-1A82-3D44-BDBE-6CCFDE1CF179}" type="presParOf" srcId="{179CDB83-1E81-464C-A5A2-3FAC43E360D1}" destId="{B2E45A9C-BFC2-4EB3-A100-F17D5E1AE570}" srcOrd="8" destOrd="0" presId="urn:microsoft.com/office/officeart/2005/8/layout/hierarchy1"/>
    <dgm:cxn modelId="{9B1A3651-74C5-3C41-A06E-E12E2B4E4F95}" type="presParOf" srcId="{179CDB83-1E81-464C-A5A2-3FAC43E360D1}" destId="{C393C199-F68C-4768-989E-C5E947315FF6}" srcOrd="9" destOrd="0" presId="urn:microsoft.com/office/officeart/2005/8/layout/hierarchy1"/>
    <dgm:cxn modelId="{B7EA44EF-BA30-464F-824C-28B9272A29BD}" type="presParOf" srcId="{C393C199-F68C-4768-989E-C5E947315FF6}" destId="{01D29041-9CA8-48C6-9A7F-0CF8AC82857A}" srcOrd="0" destOrd="0" presId="urn:microsoft.com/office/officeart/2005/8/layout/hierarchy1"/>
    <dgm:cxn modelId="{94B64BA0-704F-6B4D-A2D3-F5DA24881C03}" type="presParOf" srcId="{01D29041-9CA8-48C6-9A7F-0CF8AC82857A}" destId="{EC663187-5930-4046-98E9-E87D969F7E31}" srcOrd="0" destOrd="0" presId="urn:microsoft.com/office/officeart/2005/8/layout/hierarchy1"/>
    <dgm:cxn modelId="{4AE3215E-0014-CA4A-836C-B34995C98E55}" type="presParOf" srcId="{01D29041-9CA8-48C6-9A7F-0CF8AC82857A}" destId="{715068C4-4736-41AF-9931-AE7B609E2871}" srcOrd="1" destOrd="0" presId="urn:microsoft.com/office/officeart/2005/8/layout/hierarchy1"/>
    <dgm:cxn modelId="{2F8B357D-B873-DF41-9073-AB002316BFC7}" type="presParOf" srcId="{C393C199-F68C-4768-989E-C5E947315FF6}" destId="{04F25E9A-20D3-4BDB-9447-6D0CC5EC64B4}" srcOrd="1" destOrd="0" presId="urn:microsoft.com/office/officeart/2005/8/layout/hierarchy1"/>
    <dgm:cxn modelId="{5672BA0C-4C50-4C45-B0C9-D9AB91D83EBC}" type="presParOf" srcId="{179CDB83-1E81-464C-A5A2-3FAC43E360D1}" destId="{317FA291-133D-42B0-B233-D253316B1321}" srcOrd="10" destOrd="0" presId="urn:microsoft.com/office/officeart/2005/8/layout/hierarchy1"/>
    <dgm:cxn modelId="{1CBFBA51-8BDF-E345-8A2F-144EC8310884}" type="presParOf" srcId="{179CDB83-1E81-464C-A5A2-3FAC43E360D1}" destId="{49FEA565-21CA-4C72-A777-25DC18A4A5CC}" srcOrd="11" destOrd="0" presId="urn:microsoft.com/office/officeart/2005/8/layout/hierarchy1"/>
    <dgm:cxn modelId="{FF2600D1-729A-9042-8E1C-7DF06F4E5AED}" type="presParOf" srcId="{49FEA565-21CA-4C72-A777-25DC18A4A5CC}" destId="{83C66051-84AE-429E-956C-190318BF9988}" srcOrd="0" destOrd="0" presId="urn:microsoft.com/office/officeart/2005/8/layout/hierarchy1"/>
    <dgm:cxn modelId="{57A503FF-E790-4349-B672-DEFAA1969F3A}" type="presParOf" srcId="{83C66051-84AE-429E-956C-190318BF9988}" destId="{C54C0FC6-DF37-470C-8D4A-AA83EDFA517D}" srcOrd="0" destOrd="0" presId="urn:microsoft.com/office/officeart/2005/8/layout/hierarchy1"/>
    <dgm:cxn modelId="{6E7F5541-5E77-C04E-9EE1-DC2E93EF4F35}" type="presParOf" srcId="{83C66051-84AE-429E-956C-190318BF9988}" destId="{328F33B7-20EA-4B92-ADF1-AE9B0C5554CA}" srcOrd="1" destOrd="0" presId="urn:microsoft.com/office/officeart/2005/8/layout/hierarchy1"/>
    <dgm:cxn modelId="{940F5520-404A-0843-96AA-1182D4DB8970}" type="presParOf" srcId="{49FEA565-21CA-4C72-A777-25DC18A4A5CC}" destId="{0B66E5CB-00E4-44AF-9D99-45EF95DA035C}" srcOrd="1" destOrd="0" presId="urn:microsoft.com/office/officeart/2005/8/layout/hierarchy1"/>
    <dgm:cxn modelId="{D43C10B6-8366-084B-8647-2149C88DE5FC}" type="presParOf" srcId="{179CDB83-1E81-464C-A5A2-3FAC43E360D1}" destId="{82294853-D9AD-8845-AA78-70C65EC7BDCC}" srcOrd="12" destOrd="0" presId="urn:microsoft.com/office/officeart/2005/8/layout/hierarchy1"/>
    <dgm:cxn modelId="{8E5FDAF7-1193-724A-BB39-4E1CCD852E7D}" type="presParOf" srcId="{179CDB83-1E81-464C-A5A2-3FAC43E360D1}" destId="{4A6AFFF5-4337-A145-B944-295BB75B251D}" srcOrd="13" destOrd="0" presId="urn:microsoft.com/office/officeart/2005/8/layout/hierarchy1"/>
    <dgm:cxn modelId="{720AADBA-5568-F246-A273-427A96BC1135}" type="presParOf" srcId="{4A6AFFF5-4337-A145-B944-295BB75B251D}" destId="{DF1A2BC6-50EB-494B-AB17-1AC66A01BFBA}" srcOrd="0" destOrd="0" presId="urn:microsoft.com/office/officeart/2005/8/layout/hierarchy1"/>
    <dgm:cxn modelId="{66588E42-482B-834F-902E-7DC3394D7E23}" type="presParOf" srcId="{DF1A2BC6-50EB-494B-AB17-1AC66A01BFBA}" destId="{FA5DCDBD-E572-6F4F-9AC5-80CE9DBC0B19}" srcOrd="0" destOrd="0" presId="urn:microsoft.com/office/officeart/2005/8/layout/hierarchy1"/>
    <dgm:cxn modelId="{9751F07A-80AA-2E42-B1D9-80355A0B105C}" type="presParOf" srcId="{DF1A2BC6-50EB-494B-AB17-1AC66A01BFBA}" destId="{0978CC1B-C95D-8348-8BA3-B6CA676DA845}" srcOrd="1" destOrd="0" presId="urn:microsoft.com/office/officeart/2005/8/layout/hierarchy1"/>
    <dgm:cxn modelId="{DF6D8619-EE88-9146-A316-810C8C19D89A}" type="presParOf" srcId="{4A6AFFF5-4337-A145-B944-295BB75B251D}" destId="{F43EC688-27A6-3E41-8E5E-7C261A8656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6A4E76-297A-B144-A5B2-F513C05101E9}" type="doc">
      <dgm:prSet loTypeId="urn:microsoft.com/office/officeart/2005/8/layout/gear1" loCatId="" qsTypeId="urn:microsoft.com/office/officeart/2005/8/quickstyle/3D1" qsCatId="3D" csTypeId="urn:microsoft.com/office/officeart/2005/8/colors/colorful4" csCatId="colorful" phldr="1"/>
      <dgm:spPr/>
    </dgm:pt>
    <dgm:pt modelId="{236D2956-710B-EF44-AB99-E634B9CBD690}">
      <dgm:prSet phldrT="[Text]" custT="1"/>
      <dgm:spPr/>
      <dgm:t>
        <a:bodyPr/>
        <a:lstStyle/>
        <a:p>
          <a:r>
            <a:rPr lang="en-US" sz="2800" dirty="0" err="1">
              <a:solidFill>
                <a:schemeClr val="tx1"/>
              </a:solidFill>
            </a:rPr>
            <a:t>Prakse</a:t>
          </a:r>
          <a:r>
            <a:rPr lang="en-US" sz="2800" dirty="0">
              <a:solidFill>
                <a:schemeClr val="tx1"/>
              </a:solidFill>
            </a:rPr>
            <a:t> </a:t>
          </a:r>
        </a:p>
        <a:p>
          <a:r>
            <a:rPr lang="en-US" sz="2800" dirty="0" err="1">
              <a:solidFill>
                <a:schemeClr val="tx1"/>
              </a:solidFill>
            </a:rPr>
            <a:t>skol</a:t>
          </a:r>
          <a:r>
            <a:rPr lang="lv-LV" sz="2800" dirty="0" err="1">
              <a:solidFill>
                <a:schemeClr val="tx1"/>
              </a:solidFill>
            </a:rPr>
            <a:t>ā</a:t>
          </a:r>
          <a:r>
            <a:rPr lang="lv-LV" sz="2800" dirty="0">
              <a:solidFill>
                <a:schemeClr val="tx1"/>
              </a:solidFill>
            </a:rPr>
            <a:t> </a:t>
          </a:r>
        </a:p>
        <a:p>
          <a:r>
            <a:rPr lang="lv-LV" sz="2800" dirty="0">
              <a:solidFill>
                <a:schemeClr val="tx1"/>
              </a:solidFill>
            </a:rPr>
            <a:t> </a:t>
          </a:r>
          <a:r>
            <a:rPr lang="lv-LV" sz="2800" dirty="0">
              <a:solidFill>
                <a:srgbClr val="FF0000"/>
              </a:solidFill>
            </a:rPr>
            <a:t>20 KP</a:t>
          </a:r>
          <a:endParaRPr lang="en-US" sz="2800" dirty="0">
            <a:solidFill>
              <a:srgbClr val="FF0000"/>
            </a:solidFill>
          </a:endParaRPr>
        </a:p>
      </dgm:t>
    </dgm:pt>
    <dgm:pt modelId="{8AE68ED1-B5DC-9E48-A71A-02C67501C0CB}" type="parTrans" cxnId="{E190E14D-7124-5F4C-AA73-167F17371819}">
      <dgm:prSet/>
      <dgm:spPr/>
      <dgm:t>
        <a:bodyPr/>
        <a:lstStyle/>
        <a:p>
          <a:endParaRPr lang="en-US"/>
        </a:p>
      </dgm:t>
    </dgm:pt>
    <dgm:pt modelId="{08954649-9094-0449-90DB-B7FFD246D13D}" type="sibTrans" cxnId="{E190E14D-7124-5F4C-AA73-167F17371819}">
      <dgm:prSet/>
      <dgm:spPr/>
      <dgm:t>
        <a:bodyPr/>
        <a:lstStyle/>
        <a:p>
          <a:endParaRPr lang="en-US"/>
        </a:p>
      </dgm:t>
    </dgm:pt>
    <dgm:pt modelId="{869B67D0-3CD1-E241-8560-5DB6E8484272}">
      <dgm:prSet phldrT="[Text]" custT="1"/>
      <dgm:spPr/>
      <dgm:t>
        <a:bodyPr/>
        <a:lstStyle/>
        <a:p>
          <a:r>
            <a:rPr lang="en-US" sz="1800" b="1" dirty="0" err="1">
              <a:solidFill>
                <a:schemeClr val="tx1"/>
              </a:solidFill>
            </a:rPr>
            <a:t>Skolot</a:t>
          </a:r>
          <a:r>
            <a:rPr lang="lv-LV" sz="1800" b="1" dirty="0" err="1">
              <a:solidFill>
                <a:schemeClr val="tx1"/>
              </a:solidFill>
            </a:rPr>
            <a:t>āja</a:t>
          </a:r>
          <a:r>
            <a:rPr lang="lv-LV" sz="1800" b="1" dirty="0">
              <a:solidFill>
                <a:schemeClr val="tx1"/>
              </a:solidFill>
            </a:rPr>
            <a:t> profesionālo zināšanu un prasmju apguve </a:t>
          </a:r>
          <a:r>
            <a:rPr lang="lv-LV" sz="1400" dirty="0">
              <a:solidFill>
                <a:schemeClr val="tx1"/>
              </a:solidFill>
            </a:rPr>
            <a:t>(atbilstoši profesijas standartam)</a:t>
          </a:r>
        </a:p>
        <a:p>
          <a:r>
            <a:rPr lang="lv-LV" sz="1600" dirty="0">
              <a:solidFill>
                <a:schemeClr val="tx1"/>
              </a:solidFill>
            </a:rPr>
            <a:t>5 KP + (</a:t>
          </a:r>
          <a:r>
            <a:rPr lang="lv-LV" sz="1600" dirty="0">
              <a:solidFill>
                <a:srgbClr val="FF0000"/>
              </a:solidFill>
            </a:rPr>
            <a:t>15</a:t>
          </a:r>
          <a:r>
            <a:rPr lang="lv-LV" sz="1600" baseline="0" dirty="0">
              <a:solidFill>
                <a:srgbClr val="FF0000"/>
              </a:solidFill>
            </a:rPr>
            <a:t> KP</a:t>
          </a:r>
          <a:r>
            <a:rPr lang="lv-LV" sz="1600" baseline="0" dirty="0">
              <a:solidFill>
                <a:schemeClr val="tx1"/>
              </a:solidFill>
            </a:rPr>
            <a:t>)</a:t>
          </a:r>
          <a:endParaRPr lang="en-US" sz="1600" dirty="0">
            <a:solidFill>
              <a:schemeClr val="tx1"/>
            </a:solidFill>
          </a:endParaRPr>
        </a:p>
      </dgm:t>
    </dgm:pt>
    <dgm:pt modelId="{D4BD4A5C-3FC9-6D43-9C49-E3A21B0FD288}" type="parTrans" cxnId="{FD0A5D3A-FF76-3040-9C9E-A242AA957DBB}">
      <dgm:prSet/>
      <dgm:spPr/>
      <dgm:t>
        <a:bodyPr/>
        <a:lstStyle/>
        <a:p>
          <a:endParaRPr lang="en-US"/>
        </a:p>
      </dgm:t>
    </dgm:pt>
    <dgm:pt modelId="{077BEB24-D31E-C646-A1D2-66BF17AB93DB}" type="sibTrans" cxnId="{FD0A5D3A-FF76-3040-9C9E-A242AA957DBB}">
      <dgm:prSet/>
      <dgm:spPr/>
      <dgm:t>
        <a:bodyPr/>
        <a:lstStyle/>
        <a:p>
          <a:endParaRPr lang="en-US"/>
        </a:p>
      </dgm:t>
    </dgm:pt>
    <dgm:pt modelId="{0F288A1C-2817-D14A-BD93-5550877F414C}">
      <dgm:prSet phldrT="[Text]"/>
      <dgm:spPr/>
      <dgm:t>
        <a:bodyPr/>
        <a:lstStyle/>
        <a:p>
          <a:r>
            <a:rPr lang="en-US" dirty="0"/>
            <a:t>M</a:t>
          </a:r>
          <a:r>
            <a:rPr lang="lv-LV" dirty="0" err="1"/>
            <a:t>ācību</a:t>
          </a:r>
          <a:r>
            <a:rPr lang="lv-LV" dirty="0"/>
            <a:t> priekšmeta metodika jomas kontekstā</a:t>
          </a:r>
        </a:p>
        <a:p>
          <a:r>
            <a:rPr lang="lv-LV" dirty="0"/>
            <a:t>5 KP+(</a:t>
          </a:r>
          <a:r>
            <a:rPr lang="lv-LV" dirty="0">
              <a:solidFill>
                <a:srgbClr val="FF0000"/>
              </a:solidFill>
            </a:rPr>
            <a:t>5 KP</a:t>
          </a:r>
          <a:r>
            <a:rPr lang="lv-LV" dirty="0"/>
            <a:t>)</a:t>
          </a:r>
          <a:endParaRPr lang="en-US" dirty="0"/>
        </a:p>
      </dgm:t>
    </dgm:pt>
    <dgm:pt modelId="{4CA72F85-0EFF-764E-85D0-725D1A7D0C9B}" type="parTrans" cxnId="{E017E4B1-B08D-3B4D-90E8-C80B1E914971}">
      <dgm:prSet/>
      <dgm:spPr/>
      <dgm:t>
        <a:bodyPr/>
        <a:lstStyle/>
        <a:p>
          <a:endParaRPr lang="en-US"/>
        </a:p>
      </dgm:t>
    </dgm:pt>
    <dgm:pt modelId="{B8BD7F27-9719-A047-9923-3462C724A513}" type="sibTrans" cxnId="{E017E4B1-B08D-3B4D-90E8-C80B1E914971}">
      <dgm:prSet/>
      <dgm:spPr/>
      <dgm:t>
        <a:bodyPr/>
        <a:lstStyle/>
        <a:p>
          <a:endParaRPr lang="en-US"/>
        </a:p>
      </dgm:t>
    </dgm:pt>
    <dgm:pt modelId="{98B6BE40-2680-F244-8C87-27DF4E60E9EF}" type="pres">
      <dgm:prSet presAssocID="{536A4E76-297A-B144-A5B2-F513C05101E9}" presName="composite" presStyleCnt="0">
        <dgm:presLayoutVars>
          <dgm:chMax val="3"/>
          <dgm:animLvl val="lvl"/>
          <dgm:resizeHandles val="exact"/>
        </dgm:presLayoutVars>
      </dgm:prSet>
      <dgm:spPr/>
    </dgm:pt>
    <dgm:pt modelId="{EEE9CE3D-6C52-1741-8AEC-F861472E5EB6}" type="pres">
      <dgm:prSet presAssocID="{236D2956-710B-EF44-AB99-E634B9CBD690}" presName="gear1" presStyleLbl="node1" presStyleIdx="0" presStyleCnt="3" custScaleX="112411" custScaleY="109102">
        <dgm:presLayoutVars>
          <dgm:chMax val="1"/>
          <dgm:bulletEnabled val="1"/>
        </dgm:presLayoutVars>
      </dgm:prSet>
      <dgm:spPr/>
      <dgm:t>
        <a:bodyPr/>
        <a:lstStyle/>
        <a:p>
          <a:endParaRPr lang="en-US"/>
        </a:p>
      </dgm:t>
    </dgm:pt>
    <dgm:pt modelId="{225A0596-8A19-6E41-AD8E-F2DFF57950CD}" type="pres">
      <dgm:prSet presAssocID="{236D2956-710B-EF44-AB99-E634B9CBD690}" presName="gear1srcNode" presStyleLbl="node1" presStyleIdx="0" presStyleCnt="3"/>
      <dgm:spPr/>
      <dgm:t>
        <a:bodyPr/>
        <a:lstStyle/>
        <a:p>
          <a:endParaRPr lang="en-US"/>
        </a:p>
      </dgm:t>
    </dgm:pt>
    <dgm:pt modelId="{20536FE5-7425-EB44-9D1B-364D7B3F4099}" type="pres">
      <dgm:prSet presAssocID="{236D2956-710B-EF44-AB99-E634B9CBD690}" presName="gear1dstNode" presStyleLbl="node1" presStyleIdx="0" presStyleCnt="3"/>
      <dgm:spPr/>
      <dgm:t>
        <a:bodyPr/>
        <a:lstStyle/>
        <a:p>
          <a:endParaRPr lang="en-US"/>
        </a:p>
      </dgm:t>
    </dgm:pt>
    <dgm:pt modelId="{3C84E488-6B52-4B4A-B750-F98B29B1D4C6}" type="pres">
      <dgm:prSet presAssocID="{869B67D0-3CD1-E241-8560-5DB6E8484272}" presName="gear2" presStyleLbl="node1" presStyleIdx="1" presStyleCnt="3" custScaleX="153523" custScaleY="135582">
        <dgm:presLayoutVars>
          <dgm:chMax val="1"/>
          <dgm:bulletEnabled val="1"/>
        </dgm:presLayoutVars>
      </dgm:prSet>
      <dgm:spPr/>
      <dgm:t>
        <a:bodyPr/>
        <a:lstStyle/>
        <a:p>
          <a:endParaRPr lang="en-US"/>
        </a:p>
      </dgm:t>
    </dgm:pt>
    <dgm:pt modelId="{B9214315-F023-2C47-8F15-B1A8DBD8FC85}" type="pres">
      <dgm:prSet presAssocID="{869B67D0-3CD1-E241-8560-5DB6E8484272}" presName="gear2srcNode" presStyleLbl="node1" presStyleIdx="1" presStyleCnt="3"/>
      <dgm:spPr/>
      <dgm:t>
        <a:bodyPr/>
        <a:lstStyle/>
        <a:p>
          <a:endParaRPr lang="en-US"/>
        </a:p>
      </dgm:t>
    </dgm:pt>
    <dgm:pt modelId="{B116B8B8-936F-4645-BE10-70C194D04526}" type="pres">
      <dgm:prSet presAssocID="{869B67D0-3CD1-E241-8560-5DB6E8484272}" presName="gear2dstNode" presStyleLbl="node1" presStyleIdx="1" presStyleCnt="3"/>
      <dgm:spPr/>
      <dgm:t>
        <a:bodyPr/>
        <a:lstStyle/>
        <a:p>
          <a:endParaRPr lang="en-US"/>
        </a:p>
      </dgm:t>
    </dgm:pt>
    <dgm:pt modelId="{B24704E7-E3B7-3A46-AF7C-87374636E931}" type="pres">
      <dgm:prSet presAssocID="{0F288A1C-2817-D14A-BD93-5550877F414C}" presName="gear3" presStyleLbl="node1" presStyleIdx="2" presStyleCnt="3" custAng="21557392" custScaleX="131941" custScaleY="132982" custLinFactNeighborX="18551" custLinFactNeighborY="4973"/>
      <dgm:spPr/>
      <dgm:t>
        <a:bodyPr/>
        <a:lstStyle/>
        <a:p>
          <a:endParaRPr lang="en-US"/>
        </a:p>
      </dgm:t>
    </dgm:pt>
    <dgm:pt modelId="{C676EEA0-AE54-9748-BA79-AE6FD254BCB0}" type="pres">
      <dgm:prSet presAssocID="{0F288A1C-2817-D14A-BD93-5550877F414C}" presName="gear3tx" presStyleLbl="node1" presStyleIdx="2" presStyleCnt="3">
        <dgm:presLayoutVars>
          <dgm:chMax val="1"/>
          <dgm:bulletEnabled val="1"/>
        </dgm:presLayoutVars>
      </dgm:prSet>
      <dgm:spPr/>
      <dgm:t>
        <a:bodyPr/>
        <a:lstStyle/>
        <a:p>
          <a:endParaRPr lang="en-US"/>
        </a:p>
      </dgm:t>
    </dgm:pt>
    <dgm:pt modelId="{B18B597E-AC2A-F147-885F-E6305C7C7CD2}" type="pres">
      <dgm:prSet presAssocID="{0F288A1C-2817-D14A-BD93-5550877F414C}" presName="gear3srcNode" presStyleLbl="node1" presStyleIdx="2" presStyleCnt="3"/>
      <dgm:spPr/>
      <dgm:t>
        <a:bodyPr/>
        <a:lstStyle/>
        <a:p>
          <a:endParaRPr lang="en-US"/>
        </a:p>
      </dgm:t>
    </dgm:pt>
    <dgm:pt modelId="{9A7762EC-7DA8-824C-B1FF-832375AA30CA}" type="pres">
      <dgm:prSet presAssocID="{0F288A1C-2817-D14A-BD93-5550877F414C}" presName="gear3dstNode" presStyleLbl="node1" presStyleIdx="2" presStyleCnt="3"/>
      <dgm:spPr/>
      <dgm:t>
        <a:bodyPr/>
        <a:lstStyle/>
        <a:p>
          <a:endParaRPr lang="en-US"/>
        </a:p>
      </dgm:t>
    </dgm:pt>
    <dgm:pt modelId="{4DF93876-03D8-6B46-9DC6-12C8EF099856}" type="pres">
      <dgm:prSet presAssocID="{08954649-9094-0449-90DB-B7FFD246D13D}" presName="connector1" presStyleLbl="sibTrans2D1" presStyleIdx="0" presStyleCnt="3" custScaleX="90758" custLinFactNeighborX="4215" custLinFactNeighborY="1965"/>
      <dgm:spPr/>
      <dgm:t>
        <a:bodyPr/>
        <a:lstStyle/>
        <a:p>
          <a:endParaRPr lang="en-US"/>
        </a:p>
      </dgm:t>
    </dgm:pt>
    <dgm:pt modelId="{E5BADCEA-9371-354D-B0E1-C3CA24894FA8}" type="pres">
      <dgm:prSet presAssocID="{077BEB24-D31E-C646-A1D2-66BF17AB93DB}" presName="connector2" presStyleLbl="sibTrans2D1" presStyleIdx="1" presStyleCnt="3" custLinFactNeighborX="-17080" custLinFactNeighborY="-5272"/>
      <dgm:spPr/>
      <dgm:t>
        <a:bodyPr/>
        <a:lstStyle/>
        <a:p>
          <a:endParaRPr lang="en-US"/>
        </a:p>
      </dgm:t>
    </dgm:pt>
    <dgm:pt modelId="{32D5D205-C60D-634B-9C26-E518D9F9B758}" type="pres">
      <dgm:prSet presAssocID="{B8BD7F27-9719-A047-9923-3462C724A513}" presName="connector3" presStyleLbl="sibTrans2D1" presStyleIdx="2" presStyleCnt="3" custLinFactNeighborX="10323" custLinFactNeighborY="-4346"/>
      <dgm:spPr/>
      <dgm:t>
        <a:bodyPr/>
        <a:lstStyle/>
        <a:p>
          <a:endParaRPr lang="en-US"/>
        </a:p>
      </dgm:t>
    </dgm:pt>
  </dgm:ptLst>
  <dgm:cxnLst>
    <dgm:cxn modelId="{0F154736-E65E-6A4D-9EFA-BDC5358E186E}" type="presOf" srcId="{536A4E76-297A-B144-A5B2-F513C05101E9}" destId="{98B6BE40-2680-F244-8C87-27DF4E60E9EF}" srcOrd="0" destOrd="0" presId="urn:microsoft.com/office/officeart/2005/8/layout/gear1"/>
    <dgm:cxn modelId="{4C8419DD-375D-FF41-BDC0-DC24F355C692}" type="presOf" srcId="{077BEB24-D31E-C646-A1D2-66BF17AB93DB}" destId="{E5BADCEA-9371-354D-B0E1-C3CA24894FA8}" srcOrd="0" destOrd="0" presId="urn:microsoft.com/office/officeart/2005/8/layout/gear1"/>
    <dgm:cxn modelId="{2BB2FA0C-3A7D-DB45-9BBF-8DD5A93140EA}" type="presOf" srcId="{0F288A1C-2817-D14A-BD93-5550877F414C}" destId="{9A7762EC-7DA8-824C-B1FF-832375AA30CA}" srcOrd="3" destOrd="0" presId="urn:microsoft.com/office/officeart/2005/8/layout/gear1"/>
    <dgm:cxn modelId="{3E95EB29-33A2-2347-9DC1-9F1E1F538030}" type="presOf" srcId="{869B67D0-3CD1-E241-8560-5DB6E8484272}" destId="{B116B8B8-936F-4645-BE10-70C194D04526}" srcOrd="2" destOrd="0" presId="urn:microsoft.com/office/officeart/2005/8/layout/gear1"/>
    <dgm:cxn modelId="{8C9765B3-1AE0-FB45-ABD1-A63407657A8E}" type="presOf" srcId="{08954649-9094-0449-90DB-B7FFD246D13D}" destId="{4DF93876-03D8-6B46-9DC6-12C8EF099856}" srcOrd="0" destOrd="0" presId="urn:microsoft.com/office/officeart/2005/8/layout/gear1"/>
    <dgm:cxn modelId="{850920D3-6941-E045-A5D1-4AD5BA9E6764}" type="presOf" srcId="{869B67D0-3CD1-E241-8560-5DB6E8484272}" destId="{3C84E488-6B52-4B4A-B750-F98B29B1D4C6}" srcOrd="0" destOrd="0" presId="urn:microsoft.com/office/officeart/2005/8/layout/gear1"/>
    <dgm:cxn modelId="{72BCDFF9-4A12-4D4A-B84C-7482D7D8F250}" type="presOf" srcId="{0F288A1C-2817-D14A-BD93-5550877F414C}" destId="{C676EEA0-AE54-9748-BA79-AE6FD254BCB0}" srcOrd="1" destOrd="0" presId="urn:microsoft.com/office/officeart/2005/8/layout/gear1"/>
    <dgm:cxn modelId="{D5EEA47A-9177-404D-885E-60E39A7010E3}" type="presOf" srcId="{B8BD7F27-9719-A047-9923-3462C724A513}" destId="{32D5D205-C60D-634B-9C26-E518D9F9B758}" srcOrd="0" destOrd="0" presId="urn:microsoft.com/office/officeart/2005/8/layout/gear1"/>
    <dgm:cxn modelId="{A5E21B9E-97BF-BE4F-97CF-C9130728D5EC}" type="presOf" srcId="{0F288A1C-2817-D14A-BD93-5550877F414C}" destId="{B24704E7-E3B7-3A46-AF7C-87374636E931}" srcOrd="0" destOrd="0" presId="urn:microsoft.com/office/officeart/2005/8/layout/gear1"/>
    <dgm:cxn modelId="{6A7EE513-A8B8-7F44-873B-19D6CB4F1F77}" type="presOf" srcId="{236D2956-710B-EF44-AB99-E634B9CBD690}" destId="{225A0596-8A19-6E41-AD8E-F2DFF57950CD}" srcOrd="1" destOrd="0" presId="urn:microsoft.com/office/officeart/2005/8/layout/gear1"/>
    <dgm:cxn modelId="{E190E14D-7124-5F4C-AA73-167F17371819}" srcId="{536A4E76-297A-B144-A5B2-F513C05101E9}" destId="{236D2956-710B-EF44-AB99-E634B9CBD690}" srcOrd="0" destOrd="0" parTransId="{8AE68ED1-B5DC-9E48-A71A-02C67501C0CB}" sibTransId="{08954649-9094-0449-90DB-B7FFD246D13D}"/>
    <dgm:cxn modelId="{FD0A5D3A-FF76-3040-9C9E-A242AA957DBB}" srcId="{536A4E76-297A-B144-A5B2-F513C05101E9}" destId="{869B67D0-3CD1-E241-8560-5DB6E8484272}" srcOrd="1" destOrd="0" parTransId="{D4BD4A5C-3FC9-6D43-9C49-E3A21B0FD288}" sibTransId="{077BEB24-D31E-C646-A1D2-66BF17AB93DB}"/>
    <dgm:cxn modelId="{D12CE1DE-DEE8-E044-9347-46B6F0521A29}" type="presOf" srcId="{0F288A1C-2817-D14A-BD93-5550877F414C}" destId="{B18B597E-AC2A-F147-885F-E6305C7C7CD2}" srcOrd="2" destOrd="0" presId="urn:microsoft.com/office/officeart/2005/8/layout/gear1"/>
    <dgm:cxn modelId="{0D36A021-5225-CE4E-AD78-5088D2146CC7}" type="presOf" srcId="{869B67D0-3CD1-E241-8560-5DB6E8484272}" destId="{B9214315-F023-2C47-8F15-B1A8DBD8FC85}" srcOrd="1" destOrd="0" presId="urn:microsoft.com/office/officeart/2005/8/layout/gear1"/>
    <dgm:cxn modelId="{5B081E98-5110-3F44-A538-E0FE2C4D45F0}" type="presOf" srcId="{236D2956-710B-EF44-AB99-E634B9CBD690}" destId="{EEE9CE3D-6C52-1741-8AEC-F861472E5EB6}" srcOrd="0" destOrd="0" presId="urn:microsoft.com/office/officeart/2005/8/layout/gear1"/>
    <dgm:cxn modelId="{69798238-F733-DC4B-8BB1-48BEE67E521D}" type="presOf" srcId="{236D2956-710B-EF44-AB99-E634B9CBD690}" destId="{20536FE5-7425-EB44-9D1B-364D7B3F4099}" srcOrd="2" destOrd="0" presId="urn:microsoft.com/office/officeart/2005/8/layout/gear1"/>
    <dgm:cxn modelId="{E017E4B1-B08D-3B4D-90E8-C80B1E914971}" srcId="{536A4E76-297A-B144-A5B2-F513C05101E9}" destId="{0F288A1C-2817-D14A-BD93-5550877F414C}" srcOrd="2" destOrd="0" parTransId="{4CA72F85-0EFF-764E-85D0-725D1A7D0C9B}" sibTransId="{B8BD7F27-9719-A047-9923-3462C724A513}"/>
    <dgm:cxn modelId="{CFC9B672-6B5E-624C-B7C2-4B44ADAB2F84}" type="presParOf" srcId="{98B6BE40-2680-F244-8C87-27DF4E60E9EF}" destId="{EEE9CE3D-6C52-1741-8AEC-F861472E5EB6}" srcOrd="0" destOrd="0" presId="urn:microsoft.com/office/officeart/2005/8/layout/gear1"/>
    <dgm:cxn modelId="{2A65CFD8-3867-2040-8E7F-3DD471E2D032}" type="presParOf" srcId="{98B6BE40-2680-F244-8C87-27DF4E60E9EF}" destId="{225A0596-8A19-6E41-AD8E-F2DFF57950CD}" srcOrd="1" destOrd="0" presId="urn:microsoft.com/office/officeart/2005/8/layout/gear1"/>
    <dgm:cxn modelId="{5B53E7DF-9678-7948-A8AC-E8B61BCAA50B}" type="presParOf" srcId="{98B6BE40-2680-F244-8C87-27DF4E60E9EF}" destId="{20536FE5-7425-EB44-9D1B-364D7B3F4099}" srcOrd="2" destOrd="0" presId="urn:microsoft.com/office/officeart/2005/8/layout/gear1"/>
    <dgm:cxn modelId="{EBA88024-73E1-FC47-B01C-DB758231DCB6}" type="presParOf" srcId="{98B6BE40-2680-F244-8C87-27DF4E60E9EF}" destId="{3C84E488-6B52-4B4A-B750-F98B29B1D4C6}" srcOrd="3" destOrd="0" presId="urn:microsoft.com/office/officeart/2005/8/layout/gear1"/>
    <dgm:cxn modelId="{8289A523-8135-3D4A-A79C-19D29A49ED0C}" type="presParOf" srcId="{98B6BE40-2680-F244-8C87-27DF4E60E9EF}" destId="{B9214315-F023-2C47-8F15-B1A8DBD8FC85}" srcOrd="4" destOrd="0" presId="urn:microsoft.com/office/officeart/2005/8/layout/gear1"/>
    <dgm:cxn modelId="{A0B0873E-0F09-F740-BE24-98B0531290D8}" type="presParOf" srcId="{98B6BE40-2680-F244-8C87-27DF4E60E9EF}" destId="{B116B8B8-936F-4645-BE10-70C194D04526}" srcOrd="5" destOrd="0" presId="urn:microsoft.com/office/officeart/2005/8/layout/gear1"/>
    <dgm:cxn modelId="{7F5DE46B-5419-7447-93E5-F51417E3BE75}" type="presParOf" srcId="{98B6BE40-2680-F244-8C87-27DF4E60E9EF}" destId="{B24704E7-E3B7-3A46-AF7C-87374636E931}" srcOrd="6" destOrd="0" presId="urn:microsoft.com/office/officeart/2005/8/layout/gear1"/>
    <dgm:cxn modelId="{25EE9F9E-4476-6E47-8D7B-ED54F4517ED9}" type="presParOf" srcId="{98B6BE40-2680-F244-8C87-27DF4E60E9EF}" destId="{C676EEA0-AE54-9748-BA79-AE6FD254BCB0}" srcOrd="7" destOrd="0" presId="urn:microsoft.com/office/officeart/2005/8/layout/gear1"/>
    <dgm:cxn modelId="{22C6E0E8-DC2A-6545-A583-DB0037843E5D}" type="presParOf" srcId="{98B6BE40-2680-F244-8C87-27DF4E60E9EF}" destId="{B18B597E-AC2A-F147-885F-E6305C7C7CD2}" srcOrd="8" destOrd="0" presId="urn:microsoft.com/office/officeart/2005/8/layout/gear1"/>
    <dgm:cxn modelId="{99A016AF-BD89-9A4E-841C-DDA25B169F19}" type="presParOf" srcId="{98B6BE40-2680-F244-8C87-27DF4E60E9EF}" destId="{9A7762EC-7DA8-824C-B1FF-832375AA30CA}" srcOrd="9" destOrd="0" presId="urn:microsoft.com/office/officeart/2005/8/layout/gear1"/>
    <dgm:cxn modelId="{7007F65C-5C02-EE4A-A3FA-EEF2FFF655E7}" type="presParOf" srcId="{98B6BE40-2680-F244-8C87-27DF4E60E9EF}" destId="{4DF93876-03D8-6B46-9DC6-12C8EF099856}" srcOrd="10" destOrd="0" presId="urn:microsoft.com/office/officeart/2005/8/layout/gear1"/>
    <dgm:cxn modelId="{12C2E990-A0E2-614E-9093-CC01A7B619D8}" type="presParOf" srcId="{98B6BE40-2680-F244-8C87-27DF4E60E9EF}" destId="{E5BADCEA-9371-354D-B0E1-C3CA24894FA8}" srcOrd="11" destOrd="0" presId="urn:microsoft.com/office/officeart/2005/8/layout/gear1"/>
    <dgm:cxn modelId="{86D6A822-885F-FE44-BFD3-C80C2A615A93}" type="presParOf" srcId="{98B6BE40-2680-F244-8C87-27DF4E60E9EF}" destId="{32D5D205-C60D-634B-9C26-E518D9F9B75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75B4CF-D525-FB43-9705-8226E637DA6E}"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BFBAFC80-C468-BD4E-8415-3350AE05547C}">
      <dgm:prSet phldrT="[Text]"/>
      <dgm:spPr/>
      <dgm:t>
        <a:bodyPr/>
        <a:lstStyle/>
        <a:p>
          <a:r>
            <a:rPr lang="en-US" dirty="0"/>
            <a:t>BA/</a:t>
          </a:r>
          <a:r>
            <a:rPr lang="en-US" baseline="0" dirty="0"/>
            <a:t> </a:t>
          </a:r>
          <a:r>
            <a:rPr lang="en-US" dirty="0"/>
            <a:t>II. l</a:t>
          </a:r>
          <a:r>
            <a:rPr lang="lv-LV" dirty="0" err="1"/>
            <a:t>īm</a:t>
          </a:r>
          <a:r>
            <a:rPr lang="lv-LV" dirty="0"/>
            <a:t>. –skolotājs</a:t>
          </a:r>
          <a:endParaRPr lang="en-US" dirty="0"/>
        </a:p>
      </dgm:t>
    </dgm:pt>
    <dgm:pt modelId="{453D0F2E-B940-A140-957C-E2C54890AFE1}" type="parTrans" cxnId="{6271665F-7BAE-3C4B-93DD-15A75FA4D607}">
      <dgm:prSet/>
      <dgm:spPr/>
      <dgm:t>
        <a:bodyPr/>
        <a:lstStyle/>
        <a:p>
          <a:endParaRPr lang="en-US"/>
        </a:p>
      </dgm:t>
    </dgm:pt>
    <dgm:pt modelId="{D5E416A7-408C-2C48-AEDB-555DA2B64976}" type="sibTrans" cxnId="{6271665F-7BAE-3C4B-93DD-15A75FA4D607}">
      <dgm:prSet/>
      <dgm:spPr/>
      <dgm:t>
        <a:bodyPr/>
        <a:lstStyle/>
        <a:p>
          <a:endParaRPr lang="en-US"/>
        </a:p>
      </dgm:t>
    </dgm:pt>
    <dgm:pt modelId="{D2EAF678-7D5E-C44B-8B7E-211A2D5895F6}">
      <dgm:prSet phldrT="[Text]"/>
      <dgm:spPr/>
      <dgm:t>
        <a:bodyPr/>
        <a:lstStyle/>
        <a:p>
          <a:r>
            <a:rPr lang="en-US" dirty="0"/>
            <a:t>Ma</a:t>
          </a:r>
          <a:r>
            <a:rPr lang="lv-LV" dirty="0" err="1"/>
            <a:t>ģistrs</a:t>
          </a:r>
          <a:endParaRPr lang="en-US" dirty="0"/>
        </a:p>
      </dgm:t>
    </dgm:pt>
    <dgm:pt modelId="{A9B58D33-A18E-5547-99B9-7199894CFB3F}" type="parTrans" cxnId="{6BF7C5A0-A0C6-3145-BFAA-10D374659801}">
      <dgm:prSet/>
      <dgm:spPr/>
      <dgm:t>
        <a:bodyPr/>
        <a:lstStyle/>
        <a:p>
          <a:endParaRPr lang="en-US"/>
        </a:p>
      </dgm:t>
    </dgm:pt>
    <dgm:pt modelId="{3431405C-A676-8B4E-822F-98C62C67AFCE}" type="sibTrans" cxnId="{6BF7C5A0-A0C6-3145-BFAA-10D374659801}">
      <dgm:prSet/>
      <dgm:spPr/>
      <dgm:t>
        <a:bodyPr/>
        <a:lstStyle/>
        <a:p>
          <a:endParaRPr lang="en-US"/>
        </a:p>
      </dgm:t>
    </dgm:pt>
    <dgm:pt modelId="{71D5C05D-A024-A541-AB0D-F575DD19A0B0}">
      <dgm:prSet phldrT="[Text]"/>
      <dgm:spPr/>
      <dgm:t>
        <a:bodyPr/>
        <a:lstStyle/>
        <a:p>
          <a:r>
            <a:rPr lang="en-US" dirty="0" err="1"/>
            <a:t>Doktors</a:t>
          </a:r>
          <a:endParaRPr lang="en-US" dirty="0"/>
        </a:p>
        <a:p>
          <a:endParaRPr lang="en-US" dirty="0"/>
        </a:p>
      </dgm:t>
    </dgm:pt>
    <dgm:pt modelId="{95A554B4-36BF-4F4D-B8CE-6531164EF1F4}" type="parTrans" cxnId="{98D51BD0-9461-1947-8B9F-CE55C505AF2B}">
      <dgm:prSet/>
      <dgm:spPr/>
      <dgm:t>
        <a:bodyPr/>
        <a:lstStyle/>
        <a:p>
          <a:endParaRPr lang="en-US"/>
        </a:p>
      </dgm:t>
    </dgm:pt>
    <dgm:pt modelId="{54737915-FB6C-BA40-9200-8780094687B4}" type="sibTrans" cxnId="{98D51BD0-9461-1947-8B9F-CE55C505AF2B}">
      <dgm:prSet/>
      <dgm:spPr/>
      <dgm:t>
        <a:bodyPr/>
        <a:lstStyle/>
        <a:p>
          <a:endParaRPr lang="en-US"/>
        </a:p>
      </dgm:t>
    </dgm:pt>
    <dgm:pt modelId="{99FE525E-5084-4F4F-948A-DFD1DF7CA50E}" type="pres">
      <dgm:prSet presAssocID="{DF75B4CF-D525-FB43-9705-8226E637DA6E}" presName="rootnode" presStyleCnt="0">
        <dgm:presLayoutVars>
          <dgm:chMax/>
          <dgm:chPref/>
          <dgm:dir/>
          <dgm:animLvl val="lvl"/>
        </dgm:presLayoutVars>
      </dgm:prSet>
      <dgm:spPr/>
      <dgm:t>
        <a:bodyPr/>
        <a:lstStyle/>
        <a:p>
          <a:endParaRPr lang="en-US"/>
        </a:p>
      </dgm:t>
    </dgm:pt>
    <dgm:pt modelId="{0834ADE6-C9E0-F148-BE08-4BBA51E2FC32}" type="pres">
      <dgm:prSet presAssocID="{BFBAFC80-C468-BD4E-8415-3350AE05547C}" presName="composite" presStyleCnt="0"/>
      <dgm:spPr/>
    </dgm:pt>
    <dgm:pt modelId="{23692DE2-09A2-994C-A812-4D858F6E602C}" type="pres">
      <dgm:prSet presAssocID="{BFBAFC80-C468-BD4E-8415-3350AE05547C}" presName="LShape" presStyleLbl="alignNode1" presStyleIdx="0" presStyleCnt="5"/>
      <dgm:spPr>
        <a:solidFill>
          <a:srgbClr val="9CFF7D"/>
        </a:solidFill>
      </dgm:spPr>
    </dgm:pt>
    <dgm:pt modelId="{47FF2F84-292F-5E46-B6BF-CE746AAB4197}" type="pres">
      <dgm:prSet presAssocID="{BFBAFC80-C468-BD4E-8415-3350AE05547C}" presName="ParentText" presStyleLbl="revTx" presStyleIdx="0" presStyleCnt="3">
        <dgm:presLayoutVars>
          <dgm:chMax val="0"/>
          <dgm:chPref val="0"/>
          <dgm:bulletEnabled val="1"/>
        </dgm:presLayoutVars>
      </dgm:prSet>
      <dgm:spPr/>
      <dgm:t>
        <a:bodyPr/>
        <a:lstStyle/>
        <a:p>
          <a:endParaRPr lang="en-US"/>
        </a:p>
      </dgm:t>
    </dgm:pt>
    <dgm:pt modelId="{0002DCD2-0FEC-FA41-AE78-3305C9361644}" type="pres">
      <dgm:prSet presAssocID="{BFBAFC80-C468-BD4E-8415-3350AE05547C}" presName="Triangle" presStyleLbl="alignNode1" presStyleIdx="1" presStyleCnt="5"/>
      <dgm:spPr/>
    </dgm:pt>
    <dgm:pt modelId="{4C8BB20F-61CF-F44A-B429-AE03F6C891C1}" type="pres">
      <dgm:prSet presAssocID="{D5E416A7-408C-2C48-AEDB-555DA2B64976}" presName="sibTrans" presStyleCnt="0"/>
      <dgm:spPr/>
    </dgm:pt>
    <dgm:pt modelId="{32D27059-D19D-D74D-A4E8-C3CCF18B6FB5}" type="pres">
      <dgm:prSet presAssocID="{D5E416A7-408C-2C48-AEDB-555DA2B64976}" presName="space" presStyleCnt="0"/>
      <dgm:spPr/>
    </dgm:pt>
    <dgm:pt modelId="{1370C3AE-F1BD-0F48-85C4-F8494C52F305}" type="pres">
      <dgm:prSet presAssocID="{D2EAF678-7D5E-C44B-8B7E-211A2D5895F6}" presName="composite" presStyleCnt="0"/>
      <dgm:spPr/>
    </dgm:pt>
    <dgm:pt modelId="{74EBB0A9-F1C7-6645-AF12-D49028D81D65}" type="pres">
      <dgm:prSet presAssocID="{D2EAF678-7D5E-C44B-8B7E-211A2D5895F6}" presName="LShape" presStyleLbl="alignNode1" presStyleIdx="2" presStyleCnt="5"/>
      <dgm:spPr>
        <a:solidFill>
          <a:srgbClr val="002CA5"/>
        </a:solidFill>
      </dgm:spPr>
    </dgm:pt>
    <dgm:pt modelId="{4EDDCCC3-99C3-9C40-AC77-79E2CE72940C}" type="pres">
      <dgm:prSet presAssocID="{D2EAF678-7D5E-C44B-8B7E-211A2D5895F6}" presName="ParentText" presStyleLbl="revTx" presStyleIdx="1" presStyleCnt="3">
        <dgm:presLayoutVars>
          <dgm:chMax val="0"/>
          <dgm:chPref val="0"/>
          <dgm:bulletEnabled val="1"/>
        </dgm:presLayoutVars>
      </dgm:prSet>
      <dgm:spPr/>
      <dgm:t>
        <a:bodyPr/>
        <a:lstStyle/>
        <a:p>
          <a:endParaRPr lang="en-US"/>
        </a:p>
      </dgm:t>
    </dgm:pt>
    <dgm:pt modelId="{4762F0C3-B0C3-D342-9C2A-CD538513398F}" type="pres">
      <dgm:prSet presAssocID="{D2EAF678-7D5E-C44B-8B7E-211A2D5895F6}" presName="Triangle" presStyleLbl="alignNode1" presStyleIdx="3" presStyleCnt="5"/>
      <dgm:spPr/>
    </dgm:pt>
    <dgm:pt modelId="{69246C5A-47A3-6042-9EB2-B9051243254F}" type="pres">
      <dgm:prSet presAssocID="{3431405C-A676-8B4E-822F-98C62C67AFCE}" presName="sibTrans" presStyleCnt="0"/>
      <dgm:spPr/>
    </dgm:pt>
    <dgm:pt modelId="{A9DF617E-374F-C048-9B51-4D4A669C55B5}" type="pres">
      <dgm:prSet presAssocID="{3431405C-A676-8B4E-822F-98C62C67AFCE}" presName="space" presStyleCnt="0"/>
      <dgm:spPr/>
    </dgm:pt>
    <dgm:pt modelId="{95B52AE2-937C-5C4E-9FA5-B872EF4D715B}" type="pres">
      <dgm:prSet presAssocID="{71D5C05D-A024-A541-AB0D-F575DD19A0B0}" presName="composite" presStyleCnt="0"/>
      <dgm:spPr/>
    </dgm:pt>
    <dgm:pt modelId="{CF8A7FFD-394C-2746-A5C9-AD46CBD9C542}" type="pres">
      <dgm:prSet presAssocID="{71D5C05D-A024-A541-AB0D-F575DD19A0B0}" presName="LShape" presStyleLbl="alignNode1" presStyleIdx="4" presStyleCnt="5"/>
      <dgm:spPr>
        <a:solidFill>
          <a:srgbClr val="1E5803"/>
        </a:solidFill>
      </dgm:spPr>
    </dgm:pt>
    <dgm:pt modelId="{54654F4F-2021-CA4B-BDB1-DDF761A37F03}" type="pres">
      <dgm:prSet presAssocID="{71D5C05D-A024-A541-AB0D-F575DD19A0B0}" presName="ParentText" presStyleLbl="revTx" presStyleIdx="2" presStyleCnt="3">
        <dgm:presLayoutVars>
          <dgm:chMax val="0"/>
          <dgm:chPref val="0"/>
          <dgm:bulletEnabled val="1"/>
        </dgm:presLayoutVars>
      </dgm:prSet>
      <dgm:spPr/>
      <dgm:t>
        <a:bodyPr/>
        <a:lstStyle/>
        <a:p>
          <a:endParaRPr lang="en-US"/>
        </a:p>
      </dgm:t>
    </dgm:pt>
  </dgm:ptLst>
  <dgm:cxnLst>
    <dgm:cxn modelId="{2692BA5E-0354-B243-BD60-AB28F480373E}" type="presOf" srcId="{D2EAF678-7D5E-C44B-8B7E-211A2D5895F6}" destId="{4EDDCCC3-99C3-9C40-AC77-79E2CE72940C}" srcOrd="0" destOrd="0" presId="urn:microsoft.com/office/officeart/2009/3/layout/StepUpProcess"/>
    <dgm:cxn modelId="{60F40E51-CEFF-9045-A443-25D9A49471A4}" type="presOf" srcId="{71D5C05D-A024-A541-AB0D-F575DD19A0B0}" destId="{54654F4F-2021-CA4B-BDB1-DDF761A37F03}" srcOrd="0" destOrd="0" presId="urn:microsoft.com/office/officeart/2009/3/layout/StepUpProcess"/>
    <dgm:cxn modelId="{98D51BD0-9461-1947-8B9F-CE55C505AF2B}" srcId="{DF75B4CF-D525-FB43-9705-8226E637DA6E}" destId="{71D5C05D-A024-A541-AB0D-F575DD19A0B0}" srcOrd="2" destOrd="0" parTransId="{95A554B4-36BF-4F4D-B8CE-6531164EF1F4}" sibTransId="{54737915-FB6C-BA40-9200-8780094687B4}"/>
    <dgm:cxn modelId="{8599D49D-1578-6D4D-A738-CB70467F79E2}" type="presOf" srcId="{BFBAFC80-C468-BD4E-8415-3350AE05547C}" destId="{47FF2F84-292F-5E46-B6BF-CE746AAB4197}" srcOrd="0" destOrd="0" presId="urn:microsoft.com/office/officeart/2009/3/layout/StepUpProcess"/>
    <dgm:cxn modelId="{DC7C3C1B-B0A0-4249-AE28-5F828C7220C0}" type="presOf" srcId="{DF75B4CF-D525-FB43-9705-8226E637DA6E}" destId="{99FE525E-5084-4F4F-948A-DFD1DF7CA50E}" srcOrd="0" destOrd="0" presId="urn:microsoft.com/office/officeart/2009/3/layout/StepUpProcess"/>
    <dgm:cxn modelId="{6BF7C5A0-A0C6-3145-BFAA-10D374659801}" srcId="{DF75B4CF-D525-FB43-9705-8226E637DA6E}" destId="{D2EAF678-7D5E-C44B-8B7E-211A2D5895F6}" srcOrd="1" destOrd="0" parTransId="{A9B58D33-A18E-5547-99B9-7199894CFB3F}" sibTransId="{3431405C-A676-8B4E-822F-98C62C67AFCE}"/>
    <dgm:cxn modelId="{6271665F-7BAE-3C4B-93DD-15A75FA4D607}" srcId="{DF75B4CF-D525-FB43-9705-8226E637DA6E}" destId="{BFBAFC80-C468-BD4E-8415-3350AE05547C}" srcOrd="0" destOrd="0" parTransId="{453D0F2E-B940-A140-957C-E2C54890AFE1}" sibTransId="{D5E416A7-408C-2C48-AEDB-555DA2B64976}"/>
    <dgm:cxn modelId="{33961682-A793-8D4E-93F6-232309A1191F}" type="presParOf" srcId="{99FE525E-5084-4F4F-948A-DFD1DF7CA50E}" destId="{0834ADE6-C9E0-F148-BE08-4BBA51E2FC32}" srcOrd="0" destOrd="0" presId="urn:microsoft.com/office/officeart/2009/3/layout/StepUpProcess"/>
    <dgm:cxn modelId="{601D245C-AEA1-6648-BDCD-59F36322525C}" type="presParOf" srcId="{0834ADE6-C9E0-F148-BE08-4BBA51E2FC32}" destId="{23692DE2-09A2-994C-A812-4D858F6E602C}" srcOrd="0" destOrd="0" presId="urn:microsoft.com/office/officeart/2009/3/layout/StepUpProcess"/>
    <dgm:cxn modelId="{BC25AA7D-6F00-4D4C-B73D-E427F21B5F92}" type="presParOf" srcId="{0834ADE6-C9E0-F148-BE08-4BBA51E2FC32}" destId="{47FF2F84-292F-5E46-B6BF-CE746AAB4197}" srcOrd="1" destOrd="0" presId="urn:microsoft.com/office/officeart/2009/3/layout/StepUpProcess"/>
    <dgm:cxn modelId="{82471AB3-9327-E542-902B-EC17FB9127E7}" type="presParOf" srcId="{0834ADE6-C9E0-F148-BE08-4BBA51E2FC32}" destId="{0002DCD2-0FEC-FA41-AE78-3305C9361644}" srcOrd="2" destOrd="0" presId="urn:microsoft.com/office/officeart/2009/3/layout/StepUpProcess"/>
    <dgm:cxn modelId="{06965130-8107-F949-8F56-D6BBA65B64A0}" type="presParOf" srcId="{99FE525E-5084-4F4F-948A-DFD1DF7CA50E}" destId="{4C8BB20F-61CF-F44A-B429-AE03F6C891C1}" srcOrd="1" destOrd="0" presId="urn:microsoft.com/office/officeart/2009/3/layout/StepUpProcess"/>
    <dgm:cxn modelId="{076E764E-5B74-CA46-8FF3-97660ACDAB0B}" type="presParOf" srcId="{4C8BB20F-61CF-F44A-B429-AE03F6C891C1}" destId="{32D27059-D19D-D74D-A4E8-C3CCF18B6FB5}" srcOrd="0" destOrd="0" presId="urn:microsoft.com/office/officeart/2009/3/layout/StepUpProcess"/>
    <dgm:cxn modelId="{395AABD9-3DCE-5D4F-A6E6-FA43B2C974C9}" type="presParOf" srcId="{99FE525E-5084-4F4F-948A-DFD1DF7CA50E}" destId="{1370C3AE-F1BD-0F48-85C4-F8494C52F305}" srcOrd="2" destOrd="0" presId="urn:microsoft.com/office/officeart/2009/3/layout/StepUpProcess"/>
    <dgm:cxn modelId="{99CAA712-C01A-0949-97B0-E3221F0E96CD}" type="presParOf" srcId="{1370C3AE-F1BD-0F48-85C4-F8494C52F305}" destId="{74EBB0A9-F1C7-6645-AF12-D49028D81D65}" srcOrd="0" destOrd="0" presId="urn:microsoft.com/office/officeart/2009/3/layout/StepUpProcess"/>
    <dgm:cxn modelId="{31BD3CC6-37BB-5F4F-BCBB-772153B2AC04}" type="presParOf" srcId="{1370C3AE-F1BD-0F48-85C4-F8494C52F305}" destId="{4EDDCCC3-99C3-9C40-AC77-79E2CE72940C}" srcOrd="1" destOrd="0" presId="urn:microsoft.com/office/officeart/2009/3/layout/StepUpProcess"/>
    <dgm:cxn modelId="{97FC1FDC-EE00-9B47-8562-209B9B51E137}" type="presParOf" srcId="{1370C3AE-F1BD-0F48-85C4-F8494C52F305}" destId="{4762F0C3-B0C3-D342-9C2A-CD538513398F}" srcOrd="2" destOrd="0" presId="urn:microsoft.com/office/officeart/2009/3/layout/StepUpProcess"/>
    <dgm:cxn modelId="{6B600A38-9AFB-1B40-BBEE-C0F86097BEB2}" type="presParOf" srcId="{99FE525E-5084-4F4F-948A-DFD1DF7CA50E}" destId="{69246C5A-47A3-6042-9EB2-B9051243254F}" srcOrd="3" destOrd="0" presId="urn:microsoft.com/office/officeart/2009/3/layout/StepUpProcess"/>
    <dgm:cxn modelId="{75E9CE26-A29B-3C44-A85B-CC0123920440}" type="presParOf" srcId="{69246C5A-47A3-6042-9EB2-B9051243254F}" destId="{A9DF617E-374F-C048-9B51-4D4A669C55B5}" srcOrd="0" destOrd="0" presId="urn:microsoft.com/office/officeart/2009/3/layout/StepUpProcess"/>
    <dgm:cxn modelId="{00E995B3-0892-7E46-834F-607F884396F9}" type="presParOf" srcId="{99FE525E-5084-4F4F-948A-DFD1DF7CA50E}" destId="{95B52AE2-937C-5C4E-9FA5-B872EF4D715B}" srcOrd="4" destOrd="0" presId="urn:microsoft.com/office/officeart/2009/3/layout/StepUpProcess"/>
    <dgm:cxn modelId="{DFEA8022-75BD-3345-9A82-2BC8C6663728}" type="presParOf" srcId="{95B52AE2-937C-5C4E-9FA5-B872EF4D715B}" destId="{CF8A7FFD-394C-2746-A5C9-AD46CBD9C542}" srcOrd="0" destOrd="0" presId="urn:microsoft.com/office/officeart/2009/3/layout/StepUpProcess"/>
    <dgm:cxn modelId="{A063B95E-0735-5842-AAE8-7E78AA5D2418}" type="presParOf" srcId="{95B52AE2-937C-5C4E-9FA5-B872EF4D715B}" destId="{54654F4F-2021-CA4B-BDB1-DDF761A37F0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012AAD-1AF5-4073-8FFF-E71C157A287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lv-LV"/>
        </a:p>
      </dgm:t>
    </dgm:pt>
    <dgm:pt modelId="{BB457481-729E-41D0-8A94-2692EF52B703}">
      <dgm:prSet phldrT="[Teksts]" custT="1"/>
      <dgm:spPr>
        <a:solidFill>
          <a:srgbClr val="2243FF"/>
        </a:solidFill>
      </dgm:spPr>
      <dgm:t>
        <a:bodyPr/>
        <a:lstStyle/>
        <a:p>
          <a:r>
            <a:rPr lang="lv-LV" sz="2500" dirty="0"/>
            <a:t>Maģistra studiju programma: </a:t>
          </a:r>
        </a:p>
        <a:p>
          <a:r>
            <a:rPr lang="lv-LV" sz="2500" dirty="0"/>
            <a:t>IZGLĪTĪBAS INOVATĪVĀS TEHNOLOĢIJAS</a:t>
          </a:r>
        </a:p>
      </dgm:t>
    </dgm:pt>
    <dgm:pt modelId="{F6AEFDE9-F83C-4795-A541-7280ECFD68C6}" type="parTrans" cxnId="{D31124BB-1A49-46E8-9124-5BE2F46C8B90}">
      <dgm:prSet/>
      <dgm:spPr/>
      <dgm:t>
        <a:bodyPr/>
        <a:lstStyle/>
        <a:p>
          <a:endParaRPr lang="lv-LV"/>
        </a:p>
      </dgm:t>
    </dgm:pt>
    <dgm:pt modelId="{90E48AC9-7BBC-45CF-88D5-303861854B02}" type="sibTrans" cxnId="{D31124BB-1A49-46E8-9124-5BE2F46C8B90}">
      <dgm:prSet/>
      <dgm:spPr/>
      <dgm:t>
        <a:bodyPr/>
        <a:lstStyle/>
        <a:p>
          <a:endParaRPr lang="lv-LV"/>
        </a:p>
      </dgm:t>
    </dgm:pt>
    <dgm:pt modelId="{CA4BC634-A6FB-4589-8EF3-3D7FEA367EFC}" type="asst">
      <dgm:prSet phldrT="[Teksts]" custT="1"/>
      <dgm:spPr>
        <a:solidFill>
          <a:srgbClr val="FFC000"/>
        </a:solidFill>
      </dgm:spPr>
      <dgm:t>
        <a:bodyPr/>
        <a:lstStyle/>
        <a:p>
          <a:r>
            <a:rPr lang="lv-LV" sz="2000" b="1" dirty="0">
              <a:solidFill>
                <a:schemeClr val="tx1"/>
              </a:solidFill>
            </a:rPr>
            <a:t>Tehnoloģiju un mediju jomas kursi</a:t>
          </a:r>
          <a:endParaRPr lang="lv-LV" sz="1600" dirty="0">
            <a:solidFill>
              <a:schemeClr val="tx1"/>
            </a:solidFill>
          </a:endParaRPr>
        </a:p>
      </dgm:t>
    </dgm:pt>
    <dgm:pt modelId="{E56E0B42-0080-4802-B4AC-105459A6C49F}" type="parTrans" cxnId="{3D7A2CCE-A643-46AE-B54E-7B760EFBA3FF}">
      <dgm:prSet/>
      <dgm:spPr>
        <a:ln>
          <a:solidFill>
            <a:schemeClr val="bg1"/>
          </a:solidFill>
        </a:ln>
      </dgm:spPr>
      <dgm:t>
        <a:bodyPr/>
        <a:lstStyle/>
        <a:p>
          <a:endParaRPr lang="lv-LV"/>
        </a:p>
      </dgm:t>
    </dgm:pt>
    <dgm:pt modelId="{FF2B8175-EFBF-4211-B650-E775C78AE2DA}" type="sibTrans" cxnId="{3D7A2CCE-A643-46AE-B54E-7B760EFBA3FF}">
      <dgm:prSet/>
      <dgm:spPr/>
      <dgm:t>
        <a:bodyPr/>
        <a:lstStyle/>
        <a:p>
          <a:endParaRPr lang="lv-LV"/>
        </a:p>
      </dgm:t>
    </dgm:pt>
    <dgm:pt modelId="{1B2A5F5B-5038-4BF2-9EE0-DB97C121D8DF}">
      <dgm:prSet phldrT="[Teksts]"/>
      <dgm:spPr>
        <a:solidFill>
          <a:schemeClr val="accent4">
            <a:lumMod val="60000"/>
            <a:lumOff val="40000"/>
          </a:schemeClr>
        </a:solidFill>
      </dgm:spPr>
      <dgm:t>
        <a:bodyPr/>
        <a:lstStyle/>
        <a:p>
          <a:r>
            <a:rPr lang="lv-LV" dirty="0">
              <a:solidFill>
                <a:schemeClr val="tx1"/>
              </a:solidFill>
            </a:rPr>
            <a:t>Latviešu</a:t>
          </a:r>
          <a:r>
            <a:rPr lang="lv-LV" dirty="0"/>
            <a:t> </a:t>
          </a:r>
          <a:r>
            <a:rPr lang="lv-LV" dirty="0">
              <a:solidFill>
                <a:schemeClr val="tx1"/>
              </a:solidFill>
            </a:rPr>
            <a:t>valoda</a:t>
          </a:r>
        </a:p>
      </dgm:t>
    </dgm:pt>
    <dgm:pt modelId="{5E663F8C-2450-4992-864F-A6EFAF2D047B}" type="parTrans" cxnId="{883FAD06-D5CA-4C74-A411-1B753856CC79}">
      <dgm:prSet/>
      <dgm:spPr/>
      <dgm:t>
        <a:bodyPr/>
        <a:lstStyle/>
        <a:p>
          <a:endParaRPr lang="lv-LV"/>
        </a:p>
      </dgm:t>
    </dgm:pt>
    <dgm:pt modelId="{68E39AAB-60FC-4CF1-A6E2-FCA054CEA7B0}" type="sibTrans" cxnId="{883FAD06-D5CA-4C74-A411-1B753856CC79}">
      <dgm:prSet/>
      <dgm:spPr/>
      <dgm:t>
        <a:bodyPr/>
        <a:lstStyle/>
        <a:p>
          <a:endParaRPr lang="lv-LV"/>
        </a:p>
      </dgm:t>
    </dgm:pt>
    <dgm:pt modelId="{3085329C-B5E7-40E5-9E54-8A6802B6F954}">
      <dgm:prSet phldrT="[Teksts]"/>
      <dgm:spPr>
        <a:solidFill>
          <a:schemeClr val="accent4">
            <a:lumMod val="60000"/>
            <a:lumOff val="40000"/>
          </a:schemeClr>
        </a:solidFill>
      </dgm:spPr>
      <dgm:t>
        <a:bodyPr/>
        <a:lstStyle/>
        <a:p>
          <a:r>
            <a:rPr lang="lv-LV" dirty="0">
              <a:solidFill>
                <a:schemeClr val="tx1"/>
              </a:solidFill>
            </a:rPr>
            <a:t>u.c.</a:t>
          </a:r>
        </a:p>
      </dgm:t>
    </dgm:pt>
    <dgm:pt modelId="{648661CA-EE47-4418-B985-A1DB31C4975A}" type="parTrans" cxnId="{152C9C3B-70AB-47CD-AF72-AEF1EE12674B}">
      <dgm:prSet/>
      <dgm:spPr/>
      <dgm:t>
        <a:bodyPr/>
        <a:lstStyle/>
        <a:p>
          <a:endParaRPr lang="lv-LV"/>
        </a:p>
      </dgm:t>
    </dgm:pt>
    <dgm:pt modelId="{A3C5F4A4-23A2-4ABF-8473-FE0DAF6B142F}" type="sibTrans" cxnId="{152C9C3B-70AB-47CD-AF72-AEF1EE12674B}">
      <dgm:prSet/>
      <dgm:spPr/>
      <dgm:t>
        <a:bodyPr/>
        <a:lstStyle/>
        <a:p>
          <a:endParaRPr lang="lv-LV"/>
        </a:p>
      </dgm:t>
    </dgm:pt>
    <dgm:pt modelId="{E4C1F442-F95D-4A6B-8BDA-33F43FE466C7}">
      <dgm:prSet phldrT="[Teksts]"/>
      <dgm:spPr>
        <a:solidFill>
          <a:schemeClr val="accent4">
            <a:lumMod val="60000"/>
            <a:lumOff val="40000"/>
          </a:schemeClr>
        </a:solidFill>
      </dgm:spPr>
      <dgm:t>
        <a:bodyPr/>
        <a:lstStyle/>
        <a:p>
          <a:r>
            <a:rPr lang="lv-LV" dirty="0">
              <a:solidFill>
                <a:schemeClr val="tx1"/>
              </a:solidFill>
            </a:rPr>
            <a:t>Bioloģija</a:t>
          </a:r>
        </a:p>
      </dgm:t>
    </dgm:pt>
    <dgm:pt modelId="{1B716FB4-C331-412A-8EF3-DC79248AD347}" type="parTrans" cxnId="{6AE9D50D-1EFC-486F-A5C6-4090FA0B4F49}">
      <dgm:prSet/>
      <dgm:spPr/>
      <dgm:t>
        <a:bodyPr/>
        <a:lstStyle/>
        <a:p>
          <a:endParaRPr lang="lv-LV"/>
        </a:p>
      </dgm:t>
    </dgm:pt>
    <dgm:pt modelId="{33954B58-DBAB-4731-975F-12D2B809E1D8}" type="sibTrans" cxnId="{6AE9D50D-1EFC-486F-A5C6-4090FA0B4F49}">
      <dgm:prSet/>
      <dgm:spPr/>
      <dgm:t>
        <a:bodyPr/>
        <a:lstStyle/>
        <a:p>
          <a:endParaRPr lang="lv-LV"/>
        </a:p>
      </dgm:t>
    </dgm:pt>
    <dgm:pt modelId="{D99A4A22-499E-4D23-8310-6C474FDD096A}" type="asst">
      <dgm:prSet phldrT="[Teksts]" custT="1"/>
      <dgm:spPr>
        <a:solidFill>
          <a:schemeClr val="accent4">
            <a:lumMod val="60000"/>
            <a:lumOff val="40000"/>
          </a:schemeClr>
        </a:solidFill>
      </dgm:spPr>
      <dgm:t>
        <a:bodyPr/>
        <a:lstStyle/>
        <a:p>
          <a:r>
            <a:rPr lang="lv-LV" sz="2000" b="1" dirty="0">
              <a:solidFill>
                <a:schemeClr val="tx1"/>
              </a:solidFill>
            </a:rPr>
            <a:t>Izglītības tehnoloģiju kursi </a:t>
          </a:r>
          <a:r>
            <a:rPr lang="lv-LV" sz="1600" b="1" dirty="0">
              <a:solidFill>
                <a:schemeClr val="tx1"/>
              </a:solidFill>
            </a:rPr>
            <a:t> </a:t>
          </a:r>
          <a:r>
            <a:rPr lang="lv-LV" sz="1800" b="1" dirty="0">
              <a:solidFill>
                <a:schemeClr val="tx1"/>
              </a:solidFill>
            </a:rPr>
            <a:t>pa nozarēm</a:t>
          </a:r>
        </a:p>
      </dgm:t>
    </dgm:pt>
    <dgm:pt modelId="{4EDA861A-A82E-4DC9-AA34-00041348A5DB}" type="parTrans" cxnId="{89F025F9-55CD-4A38-917D-0952F6687DE8}">
      <dgm:prSet/>
      <dgm:spPr/>
      <dgm:t>
        <a:bodyPr/>
        <a:lstStyle/>
        <a:p>
          <a:endParaRPr lang="lv-LV"/>
        </a:p>
      </dgm:t>
    </dgm:pt>
    <dgm:pt modelId="{276A774F-2D21-42A9-9D9E-C1375565E82F}" type="sibTrans" cxnId="{89F025F9-55CD-4A38-917D-0952F6687DE8}">
      <dgm:prSet/>
      <dgm:spPr/>
      <dgm:t>
        <a:bodyPr/>
        <a:lstStyle/>
        <a:p>
          <a:endParaRPr lang="lv-LV"/>
        </a:p>
      </dgm:t>
    </dgm:pt>
    <dgm:pt modelId="{50A75FEC-5EDC-4968-A0A9-D240CDFCC4B5}">
      <dgm:prSet/>
      <dgm:spPr>
        <a:solidFill>
          <a:schemeClr val="accent4">
            <a:lumMod val="60000"/>
            <a:lumOff val="40000"/>
          </a:schemeClr>
        </a:solidFill>
      </dgm:spPr>
      <dgm:t>
        <a:bodyPr/>
        <a:lstStyle/>
        <a:p>
          <a:r>
            <a:rPr lang="lv-LV" dirty="0">
              <a:solidFill>
                <a:schemeClr val="tx1"/>
              </a:solidFill>
            </a:rPr>
            <a:t>Fizika</a:t>
          </a:r>
        </a:p>
      </dgm:t>
    </dgm:pt>
    <dgm:pt modelId="{01D2B334-041F-4FCA-88F9-A79CAA4FA73A}" type="parTrans" cxnId="{7E234A3A-67B5-424B-9AF4-38A4A18A0958}">
      <dgm:prSet/>
      <dgm:spPr/>
      <dgm:t>
        <a:bodyPr/>
        <a:lstStyle/>
        <a:p>
          <a:endParaRPr lang="lv-LV"/>
        </a:p>
      </dgm:t>
    </dgm:pt>
    <dgm:pt modelId="{7C6E12D3-CCF6-41DA-A9AB-449178089081}" type="sibTrans" cxnId="{7E234A3A-67B5-424B-9AF4-38A4A18A0958}">
      <dgm:prSet/>
      <dgm:spPr/>
      <dgm:t>
        <a:bodyPr/>
        <a:lstStyle/>
        <a:p>
          <a:endParaRPr lang="lv-LV"/>
        </a:p>
      </dgm:t>
    </dgm:pt>
    <dgm:pt modelId="{25B2B701-569A-4E1F-87A2-F85B30B8EB96}" type="pres">
      <dgm:prSet presAssocID="{CF012AAD-1AF5-4073-8FFF-E71C157A2878}" presName="hierChild1" presStyleCnt="0">
        <dgm:presLayoutVars>
          <dgm:orgChart val="1"/>
          <dgm:chPref val="1"/>
          <dgm:dir/>
          <dgm:animOne val="branch"/>
          <dgm:animLvl val="lvl"/>
          <dgm:resizeHandles/>
        </dgm:presLayoutVars>
      </dgm:prSet>
      <dgm:spPr/>
      <dgm:t>
        <a:bodyPr/>
        <a:lstStyle/>
        <a:p>
          <a:endParaRPr lang="en-US"/>
        </a:p>
      </dgm:t>
    </dgm:pt>
    <dgm:pt modelId="{450F7B5A-5113-41B1-B47C-9C939E6D5915}" type="pres">
      <dgm:prSet presAssocID="{BB457481-729E-41D0-8A94-2692EF52B703}" presName="hierRoot1" presStyleCnt="0">
        <dgm:presLayoutVars>
          <dgm:hierBranch val="init"/>
        </dgm:presLayoutVars>
      </dgm:prSet>
      <dgm:spPr/>
    </dgm:pt>
    <dgm:pt modelId="{63BC4F05-560D-4C38-95D8-0B4B5ED80F34}" type="pres">
      <dgm:prSet presAssocID="{BB457481-729E-41D0-8A94-2692EF52B703}" presName="rootComposite1" presStyleCnt="0"/>
      <dgm:spPr/>
    </dgm:pt>
    <dgm:pt modelId="{CA1864B6-C039-49FC-802E-C39C9C300250}" type="pres">
      <dgm:prSet presAssocID="{BB457481-729E-41D0-8A94-2692EF52B703}" presName="rootText1" presStyleLbl="node0" presStyleIdx="0" presStyleCnt="2" custScaleX="1129166" custScaleY="338286" custLinFactX="27381" custLinFactY="-226314" custLinFactNeighborX="100000" custLinFactNeighborY="-300000">
        <dgm:presLayoutVars>
          <dgm:chPref val="3"/>
        </dgm:presLayoutVars>
      </dgm:prSet>
      <dgm:spPr/>
      <dgm:t>
        <a:bodyPr/>
        <a:lstStyle/>
        <a:p>
          <a:endParaRPr lang="en-US"/>
        </a:p>
      </dgm:t>
    </dgm:pt>
    <dgm:pt modelId="{9D3AE337-8424-4683-BDD2-0AD4C81298CD}" type="pres">
      <dgm:prSet presAssocID="{BB457481-729E-41D0-8A94-2692EF52B703}" presName="rootConnector1" presStyleLbl="node1" presStyleIdx="0" presStyleCnt="0"/>
      <dgm:spPr/>
      <dgm:t>
        <a:bodyPr/>
        <a:lstStyle/>
        <a:p>
          <a:endParaRPr lang="en-US"/>
        </a:p>
      </dgm:t>
    </dgm:pt>
    <dgm:pt modelId="{33F13FA3-13E7-4E11-A2DC-C9321C8EA62B}" type="pres">
      <dgm:prSet presAssocID="{BB457481-729E-41D0-8A94-2692EF52B703}" presName="hierChild2" presStyleCnt="0"/>
      <dgm:spPr/>
    </dgm:pt>
    <dgm:pt modelId="{84B4F035-CFF4-42A0-B2C2-4DA725009F1D}" type="pres">
      <dgm:prSet presAssocID="{5E663F8C-2450-4992-864F-A6EFAF2D047B}" presName="Name37" presStyleLbl="parChTrans1D2" presStyleIdx="0" presStyleCnt="5"/>
      <dgm:spPr/>
      <dgm:t>
        <a:bodyPr/>
        <a:lstStyle/>
        <a:p>
          <a:endParaRPr lang="en-US"/>
        </a:p>
      </dgm:t>
    </dgm:pt>
    <dgm:pt modelId="{001BD6E7-255A-4AF1-B5D9-30567DE7B1CE}" type="pres">
      <dgm:prSet presAssocID="{1B2A5F5B-5038-4BF2-9EE0-DB97C121D8DF}" presName="hierRoot2" presStyleCnt="0">
        <dgm:presLayoutVars>
          <dgm:hierBranch val="init"/>
        </dgm:presLayoutVars>
      </dgm:prSet>
      <dgm:spPr/>
    </dgm:pt>
    <dgm:pt modelId="{BCFB2BA1-B8BD-4748-B82A-C638C9CB6F34}" type="pres">
      <dgm:prSet presAssocID="{1B2A5F5B-5038-4BF2-9EE0-DB97C121D8DF}" presName="rootComposite" presStyleCnt="0"/>
      <dgm:spPr/>
    </dgm:pt>
    <dgm:pt modelId="{E05FE9CF-161F-4890-B32F-839E76AC5CFB}" type="pres">
      <dgm:prSet presAssocID="{1B2A5F5B-5038-4BF2-9EE0-DB97C121D8DF}" presName="rootText" presStyleLbl="node2" presStyleIdx="0" presStyleCnt="4" custScaleX="340108" custScaleY="146783" custLinFactX="600000" custLinFactY="-3479" custLinFactNeighborX="691121" custLinFactNeighborY="-100000">
        <dgm:presLayoutVars>
          <dgm:chPref val="3"/>
        </dgm:presLayoutVars>
      </dgm:prSet>
      <dgm:spPr/>
      <dgm:t>
        <a:bodyPr/>
        <a:lstStyle/>
        <a:p>
          <a:endParaRPr lang="en-US"/>
        </a:p>
      </dgm:t>
    </dgm:pt>
    <dgm:pt modelId="{F877AAC7-94F8-4703-BA8D-EA20EFA3B580}" type="pres">
      <dgm:prSet presAssocID="{1B2A5F5B-5038-4BF2-9EE0-DB97C121D8DF}" presName="rootConnector" presStyleLbl="node2" presStyleIdx="0" presStyleCnt="4"/>
      <dgm:spPr/>
      <dgm:t>
        <a:bodyPr/>
        <a:lstStyle/>
        <a:p>
          <a:endParaRPr lang="en-US"/>
        </a:p>
      </dgm:t>
    </dgm:pt>
    <dgm:pt modelId="{1AC0761D-289F-4558-AB6A-9639B155E776}" type="pres">
      <dgm:prSet presAssocID="{1B2A5F5B-5038-4BF2-9EE0-DB97C121D8DF}" presName="hierChild4" presStyleCnt="0"/>
      <dgm:spPr/>
    </dgm:pt>
    <dgm:pt modelId="{5DC864D1-950C-4441-8F5F-7FDB2C4B1AFE}" type="pres">
      <dgm:prSet presAssocID="{1B2A5F5B-5038-4BF2-9EE0-DB97C121D8DF}" presName="hierChild5" presStyleCnt="0"/>
      <dgm:spPr/>
    </dgm:pt>
    <dgm:pt modelId="{FE2D2B1E-F642-4291-BC18-C5BFEE0F367A}" type="pres">
      <dgm:prSet presAssocID="{648661CA-EE47-4418-B985-A1DB31C4975A}" presName="Name37" presStyleLbl="parChTrans1D2" presStyleIdx="1" presStyleCnt="5"/>
      <dgm:spPr/>
      <dgm:t>
        <a:bodyPr/>
        <a:lstStyle/>
        <a:p>
          <a:endParaRPr lang="en-US"/>
        </a:p>
      </dgm:t>
    </dgm:pt>
    <dgm:pt modelId="{07734F05-3FAA-4A1F-84E6-360B21166D41}" type="pres">
      <dgm:prSet presAssocID="{3085329C-B5E7-40E5-9E54-8A6802B6F954}" presName="hierRoot2" presStyleCnt="0">
        <dgm:presLayoutVars>
          <dgm:hierBranch val="init"/>
        </dgm:presLayoutVars>
      </dgm:prSet>
      <dgm:spPr/>
    </dgm:pt>
    <dgm:pt modelId="{92D889CE-2D61-4E31-82B8-D539C7B6A16E}" type="pres">
      <dgm:prSet presAssocID="{3085329C-B5E7-40E5-9E54-8A6802B6F954}" presName="rootComposite" presStyleCnt="0"/>
      <dgm:spPr/>
    </dgm:pt>
    <dgm:pt modelId="{12D775BA-C439-4E4D-8D19-8EC3D6384003}" type="pres">
      <dgm:prSet presAssocID="{3085329C-B5E7-40E5-9E54-8A6802B6F954}" presName="rootText" presStyleLbl="node2" presStyleIdx="1" presStyleCnt="4" custScaleX="340108" custScaleY="146783" custLinFactX="430013" custLinFactY="100000" custLinFactNeighborX="500000" custLinFactNeighborY="169485">
        <dgm:presLayoutVars>
          <dgm:chPref val="3"/>
        </dgm:presLayoutVars>
      </dgm:prSet>
      <dgm:spPr/>
      <dgm:t>
        <a:bodyPr/>
        <a:lstStyle/>
        <a:p>
          <a:endParaRPr lang="en-US"/>
        </a:p>
      </dgm:t>
    </dgm:pt>
    <dgm:pt modelId="{267945C2-D69C-4997-AE0D-4E4BA70770EC}" type="pres">
      <dgm:prSet presAssocID="{3085329C-B5E7-40E5-9E54-8A6802B6F954}" presName="rootConnector" presStyleLbl="node2" presStyleIdx="1" presStyleCnt="4"/>
      <dgm:spPr/>
      <dgm:t>
        <a:bodyPr/>
        <a:lstStyle/>
        <a:p>
          <a:endParaRPr lang="en-US"/>
        </a:p>
      </dgm:t>
    </dgm:pt>
    <dgm:pt modelId="{C8131282-0019-4F55-A631-1C58F34B6278}" type="pres">
      <dgm:prSet presAssocID="{3085329C-B5E7-40E5-9E54-8A6802B6F954}" presName="hierChild4" presStyleCnt="0"/>
      <dgm:spPr/>
    </dgm:pt>
    <dgm:pt modelId="{F50FB1D5-9D55-4E33-AE1F-1DA6BF63BA1A}" type="pres">
      <dgm:prSet presAssocID="{3085329C-B5E7-40E5-9E54-8A6802B6F954}" presName="hierChild5" presStyleCnt="0"/>
      <dgm:spPr/>
    </dgm:pt>
    <dgm:pt modelId="{4F4D580A-07EA-43C8-B98F-1D47178A393A}" type="pres">
      <dgm:prSet presAssocID="{01D2B334-041F-4FCA-88F9-A79CAA4FA73A}" presName="Name37" presStyleLbl="parChTrans1D2" presStyleIdx="2" presStyleCnt="5"/>
      <dgm:spPr/>
      <dgm:t>
        <a:bodyPr/>
        <a:lstStyle/>
        <a:p>
          <a:endParaRPr lang="en-US"/>
        </a:p>
      </dgm:t>
    </dgm:pt>
    <dgm:pt modelId="{4263BC3A-98B3-4547-BE8C-FD456578B095}" type="pres">
      <dgm:prSet presAssocID="{50A75FEC-5EDC-4968-A0A9-D240CDFCC4B5}" presName="hierRoot2" presStyleCnt="0">
        <dgm:presLayoutVars>
          <dgm:hierBranch val="init"/>
        </dgm:presLayoutVars>
      </dgm:prSet>
      <dgm:spPr/>
    </dgm:pt>
    <dgm:pt modelId="{B5147BA9-9016-4D8D-8CC8-4CAE1546DF9E}" type="pres">
      <dgm:prSet presAssocID="{50A75FEC-5EDC-4968-A0A9-D240CDFCC4B5}" presName="rootComposite" presStyleCnt="0"/>
      <dgm:spPr/>
    </dgm:pt>
    <dgm:pt modelId="{C638EC85-B207-4F36-AEAC-773FF0997B03}" type="pres">
      <dgm:prSet presAssocID="{50A75FEC-5EDC-4968-A0A9-D240CDFCC4B5}" presName="rootText" presStyleLbl="node2" presStyleIdx="2" presStyleCnt="4" custScaleX="340108" custScaleY="146783" custLinFactX="268905" custLinFactNeighborX="300000" custLinFactNeighborY="83003">
        <dgm:presLayoutVars>
          <dgm:chPref val="3"/>
        </dgm:presLayoutVars>
      </dgm:prSet>
      <dgm:spPr/>
      <dgm:t>
        <a:bodyPr/>
        <a:lstStyle/>
        <a:p>
          <a:endParaRPr lang="en-US"/>
        </a:p>
      </dgm:t>
    </dgm:pt>
    <dgm:pt modelId="{94B8AC5C-BBB1-449E-A192-BBBB8EC9E024}" type="pres">
      <dgm:prSet presAssocID="{50A75FEC-5EDC-4968-A0A9-D240CDFCC4B5}" presName="rootConnector" presStyleLbl="node2" presStyleIdx="2" presStyleCnt="4"/>
      <dgm:spPr/>
      <dgm:t>
        <a:bodyPr/>
        <a:lstStyle/>
        <a:p>
          <a:endParaRPr lang="en-US"/>
        </a:p>
      </dgm:t>
    </dgm:pt>
    <dgm:pt modelId="{36ACDDE4-3FB4-4496-B629-A301245F823B}" type="pres">
      <dgm:prSet presAssocID="{50A75FEC-5EDC-4968-A0A9-D240CDFCC4B5}" presName="hierChild4" presStyleCnt="0"/>
      <dgm:spPr/>
    </dgm:pt>
    <dgm:pt modelId="{6BBFB5D0-3AAC-4234-B289-DBB19CE3D237}" type="pres">
      <dgm:prSet presAssocID="{50A75FEC-5EDC-4968-A0A9-D240CDFCC4B5}" presName="hierChild5" presStyleCnt="0"/>
      <dgm:spPr/>
    </dgm:pt>
    <dgm:pt modelId="{2461A5B3-35D5-4BEA-B101-3D13D477A37F}" type="pres">
      <dgm:prSet presAssocID="{1B716FB4-C331-412A-8EF3-DC79248AD347}" presName="Name37" presStyleLbl="parChTrans1D2" presStyleIdx="3" presStyleCnt="5"/>
      <dgm:spPr/>
      <dgm:t>
        <a:bodyPr/>
        <a:lstStyle/>
        <a:p>
          <a:endParaRPr lang="en-US"/>
        </a:p>
      </dgm:t>
    </dgm:pt>
    <dgm:pt modelId="{84D11F89-8A9D-4970-B7A7-7165C218E122}" type="pres">
      <dgm:prSet presAssocID="{E4C1F442-F95D-4A6B-8BDA-33F43FE466C7}" presName="hierRoot2" presStyleCnt="0">
        <dgm:presLayoutVars>
          <dgm:hierBranch val="init"/>
        </dgm:presLayoutVars>
      </dgm:prSet>
      <dgm:spPr/>
    </dgm:pt>
    <dgm:pt modelId="{FC85E29F-0649-4B53-B836-BBBCFEAB8F90}" type="pres">
      <dgm:prSet presAssocID="{E4C1F442-F95D-4A6B-8BDA-33F43FE466C7}" presName="rootComposite" presStyleCnt="0"/>
      <dgm:spPr/>
    </dgm:pt>
    <dgm:pt modelId="{DEE4C4F5-6045-472B-9ACE-0065DBA63A85}" type="pres">
      <dgm:prSet presAssocID="{E4C1F442-F95D-4A6B-8BDA-33F43FE466C7}" presName="rootText" presStyleLbl="node2" presStyleIdx="3" presStyleCnt="4" custScaleX="340108" custScaleY="146783" custLinFactX="100000" custLinFactY="-121042" custLinFactNeighborX="107797" custLinFactNeighborY="-200000">
        <dgm:presLayoutVars>
          <dgm:chPref val="3"/>
        </dgm:presLayoutVars>
      </dgm:prSet>
      <dgm:spPr/>
      <dgm:t>
        <a:bodyPr/>
        <a:lstStyle/>
        <a:p>
          <a:endParaRPr lang="en-US"/>
        </a:p>
      </dgm:t>
    </dgm:pt>
    <dgm:pt modelId="{055B30FD-0929-4DD0-9946-5263A5A3C778}" type="pres">
      <dgm:prSet presAssocID="{E4C1F442-F95D-4A6B-8BDA-33F43FE466C7}" presName="rootConnector" presStyleLbl="node2" presStyleIdx="3" presStyleCnt="4"/>
      <dgm:spPr/>
      <dgm:t>
        <a:bodyPr/>
        <a:lstStyle/>
        <a:p>
          <a:endParaRPr lang="en-US"/>
        </a:p>
      </dgm:t>
    </dgm:pt>
    <dgm:pt modelId="{ED21A7CE-28D0-4AAC-B36D-21E8F21CC94A}" type="pres">
      <dgm:prSet presAssocID="{E4C1F442-F95D-4A6B-8BDA-33F43FE466C7}" presName="hierChild4" presStyleCnt="0"/>
      <dgm:spPr/>
    </dgm:pt>
    <dgm:pt modelId="{062F4613-D5D5-4ABE-93A0-CBECC8DD7DD4}" type="pres">
      <dgm:prSet presAssocID="{E4C1F442-F95D-4A6B-8BDA-33F43FE466C7}" presName="hierChild5" presStyleCnt="0"/>
      <dgm:spPr/>
    </dgm:pt>
    <dgm:pt modelId="{AFD62DAA-568F-45ED-A537-ECE02F6F9C6C}" type="pres">
      <dgm:prSet presAssocID="{BB457481-729E-41D0-8A94-2692EF52B703}" presName="hierChild3" presStyleCnt="0"/>
      <dgm:spPr/>
    </dgm:pt>
    <dgm:pt modelId="{641C28FA-B51A-4514-81A7-891618175E41}" type="pres">
      <dgm:prSet presAssocID="{E56E0B42-0080-4802-B4AC-105459A6C49F}" presName="Name111" presStyleLbl="parChTrans1D2" presStyleIdx="4" presStyleCnt="5"/>
      <dgm:spPr/>
      <dgm:t>
        <a:bodyPr/>
        <a:lstStyle/>
        <a:p>
          <a:endParaRPr lang="en-US"/>
        </a:p>
      </dgm:t>
    </dgm:pt>
    <dgm:pt modelId="{6E441C8F-43FD-4B35-90E5-3F276E5900AA}" type="pres">
      <dgm:prSet presAssocID="{CA4BC634-A6FB-4589-8EF3-3D7FEA367EFC}" presName="hierRoot3" presStyleCnt="0">
        <dgm:presLayoutVars>
          <dgm:hierBranch val="init"/>
        </dgm:presLayoutVars>
      </dgm:prSet>
      <dgm:spPr/>
    </dgm:pt>
    <dgm:pt modelId="{246082FA-C8E3-47B9-94D5-5732488A56D7}" type="pres">
      <dgm:prSet presAssocID="{CA4BC634-A6FB-4589-8EF3-3D7FEA367EFC}" presName="rootComposite3" presStyleCnt="0"/>
      <dgm:spPr/>
    </dgm:pt>
    <dgm:pt modelId="{EA77E9FB-5352-400D-896B-F6C637368F93}" type="pres">
      <dgm:prSet presAssocID="{CA4BC634-A6FB-4589-8EF3-3D7FEA367EFC}" presName="rootText3" presStyleLbl="asst1" presStyleIdx="0" presStyleCnt="1" custScaleX="781093" custScaleY="239175" custLinFactX="300000" custLinFactY="-234037" custLinFactNeighborX="397758" custLinFactNeighborY="-300000">
        <dgm:presLayoutVars>
          <dgm:chPref val="3"/>
        </dgm:presLayoutVars>
      </dgm:prSet>
      <dgm:spPr/>
      <dgm:t>
        <a:bodyPr/>
        <a:lstStyle/>
        <a:p>
          <a:endParaRPr lang="en-US"/>
        </a:p>
      </dgm:t>
    </dgm:pt>
    <dgm:pt modelId="{6709C650-7CC1-428F-A6A6-BC0F9A110CC3}" type="pres">
      <dgm:prSet presAssocID="{CA4BC634-A6FB-4589-8EF3-3D7FEA367EFC}" presName="rootConnector3" presStyleLbl="asst1" presStyleIdx="0" presStyleCnt="1"/>
      <dgm:spPr/>
      <dgm:t>
        <a:bodyPr/>
        <a:lstStyle/>
        <a:p>
          <a:endParaRPr lang="en-US"/>
        </a:p>
      </dgm:t>
    </dgm:pt>
    <dgm:pt modelId="{7C05E64C-620A-4F2C-90F4-B24BFAD2B2EC}" type="pres">
      <dgm:prSet presAssocID="{CA4BC634-A6FB-4589-8EF3-3D7FEA367EFC}" presName="hierChild6" presStyleCnt="0"/>
      <dgm:spPr/>
    </dgm:pt>
    <dgm:pt modelId="{F9C80E8D-92C4-4052-93F0-659E79D65CFF}" type="pres">
      <dgm:prSet presAssocID="{CA4BC634-A6FB-4589-8EF3-3D7FEA367EFC}" presName="hierChild7" presStyleCnt="0"/>
      <dgm:spPr/>
    </dgm:pt>
    <dgm:pt modelId="{0FEBCC22-6A40-4214-B5F0-E2EC4BC6DCF7}" type="pres">
      <dgm:prSet presAssocID="{D99A4A22-499E-4D23-8310-6C474FDD096A}" presName="hierRoot1" presStyleCnt="0">
        <dgm:presLayoutVars>
          <dgm:hierBranch val="init"/>
        </dgm:presLayoutVars>
      </dgm:prSet>
      <dgm:spPr/>
    </dgm:pt>
    <dgm:pt modelId="{5A8750B4-EA07-40B0-A7C6-979D7933AA29}" type="pres">
      <dgm:prSet presAssocID="{D99A4A22-499E-4D23-8310-6C474FDD096A}" presName="rootComposite1" presStyleCnt="0"/>
      <dgm:spPr/>
    </dgm:pt>
    <dgm:pt modelId="{40E2362D-BD38-40FD-9C1F-F28E0595A400}" type="pres">
      <dgm:prSet presAssocID="{D99A4A22-499E-4D23-8310-6C474FDD096A}" presName="rootText1" presStyleLbl="node0" presStyleIdx="1" presStyleCnt="2" custScaleX="943028" custScaleY="143784" custLinFactX="-100000" custLinFactY="14498" custLinFactNeighborX="-149301" custLinFactNeighborY="100000">
        <dgm:presLayoutVars>
          <dgm:chPref val="3"/>
        </dgm:presLayoutVars>
      </dgm:prSet>
      <dgm:spPr/>
      <dgm:t>
        <a:bodyPr/>
        <a:lstStyle/>
        <a:p>
          <a:endParaRPr lang="en-US"/>
        </a:p>
      </dgm:t>
    </dgm:pt>
    <dgm:pt modelId="{45010561-FB67-4406-8858-25B6439A8102}" type="pres">
      <dgm:prSet presAssocID="{D99A4A22-499E-4D23-8310-6C474FDD096A}" presName="rootConnector1" presStyleLbl="asst0" presStyleIdx="0" presStyleCnt="0"/>
      <dgm:spPr/>
      <dgm:t>
        <a:bodyPr/>
        <a:lstStyle/>
        <a:p>
          <a:endParaRPr lang="en-US"/>
        </a:p>
      </dgm:t>
    </dgm:pt>
    <dgm:pt modelId="{A5321DC7-9185-4212-86FC-F58E11D90A8F}" type="pres">
      <dgm:prSet presAssocID="{D99A4A22-499E-4D23-8310-6C474FDD096A}" presName="hierChild2" presStyleCnt="0"/>
      <dgm:spPr/>
    </dgm:pt>
    <dgm:pt modelId="{300BB884-FCC5-4696-8349-3D8626664291}" type="pres">
      <dgm:prSet presAssocID="{D99A4A22-499E-4D23-8310-6C474FDD096A}" presName="hierChild3" presStyleCnt="0"/>
      <dgm:spPr/>
    </dgm:pt>
  </dgm:ptLst>
  <dgm:cxnLst>
    <dgm:cxn modelId="{5FF7B501-AF2A-4DD6-966C-D7AE1947A7C4}" type="presOf" srcId="{5E663F8C-2450-4992-864F-A6EFAF2D047B}" destId="{84B4F035-CFF4-42A0-B2C2-4DA725009F1D}" srcOrd="0" destOrd="0" presId="urn:microsoft.com/office/officeart/2005/8/layout/orgChart1"/>
    <dgm:cxn modelId="{99C43DE0-CC83-4155-BF4A-44F4B12C1BCA}" type="presOf" srcId="{1B2A5F5B-5038-4BF2-9EE0-DB97C121D8DF}" destId="{F877AAC7-94F8-4703-BA8D-EA20EFA3B580}" srcOrd="1" destOrd="0" presId="urn:microsoft.com/office/officeart/2005/8/layout/orgChart1"/>
    <dgm:cxn modelId="{E2346C43-65CE-4B3F-A9C7-B22082A17D57}" type="presOf" srcId="{3085329C-B5E7-40E5-9E54-8A6802B6F954}" destId="{12D775BA-C439-4E4D-8D19-8EC3D6384003}" srcOrd="0" destOrd="0" presId="urn:microsoft.com/office/officeart/2005/8/layout/orgChart1"/>
    <dgm:cxn modelId="{BB08D630-1AEE-4755-A28D-001FBFBCDAAE}" type="presOf" srcId="{50A75FEC-5EDC-4968-A0A9-D240CDFCC4B5}" destId="{C638EC85-B207-4F36-AEAC-773FF0997B03}" srcOrd="0" destOrd="0" presId="urn:microsoft.com/office/officeart/2005/8/layout/orgChart1"/>
    <dgm:cxn modelId="{FCF2DD1E-1577-440F-8B77-B48E65C50517}" type="presOf" srcId="{E4C1F442-F95D-4A6B-8BDA-33F43FE466C7}" destId="{055B30FD-0929-4DD0-9946-5263A5A3C778}" srcOrd="1" destOrd="0" presId="urn:microsoft.com/office/officeart/2005/8/layout/orgChart1"/>
    <dgm:cxn modelId="{FE52D595-7266-48BB-9356-0D72864F8F35}" type="presOf" srcId="{D99A4A22-499E-4D23-8310-6C474FDD096A}" destId="{45010561-FB67-4406-8858-25B6439A8102}" srcOrd="1" destOrd="0" presId="urn:microsoft.com/office/officeart/2005/8/layout/orgChart1"/>
    <dgm:cxn modelId="{57DD4001-2DE3-482F-8BB0-E9CF42EAF4C2}" type="presOf" srcId="{CA4BC634-A6FB-4589-8EF3-3D7FEA367EFC}" destId="{6709C650-7CC1-428F-A6A6-BC0F9A110CC3}" srcOrd="1" destOrd="0" presId="urn:microsoft.com/office/officeart/2005/8/layout/orgChart1"/>
    <dgm:cxn modelId="{7E234A3A-67B5-424B-9AF4-38A4A18A0958}" srcId="{BB457481-729E-41D0-8A94-2692EF52B703}" destId="{50A75FEC-5EDC-4968-A0A9-D240CDFCC4B5}" srcOrd="3" destOrd="0" parTransId="{01D2B334-041F-4FCA-88F9-A79CAA4FA73A}" sibTransId="{7C6E12D3-CCF6-41DA-A9AB-449178089081}"/>
    <dgm:cxn modelId="{E0E472BD-26DD-444F-9025-4AC31ABA128A}" type="presOf" srcId="{BB457481-729E-41D0-8A94-2692EF52B703}" destId="{CA1864B6-C039-49FC-802E-C39C9C300250}" srcOrd="0" destOrd="0" presId="urn:microsoft.com/office/officeart/2005/8/layout/orgChart1"/>
    <dgm:cxn modelId="{06398284-973E-46D9-B9DA-694B456E9B52}" type="presOf" srcId="{648661CA-EE47-4418-B985-A1DB31C4975A}" destId="{FE2D2B1E-F642-4291-BC18-C5BFEE0F367A}" srcOrd="0" destOrd="0" presId="urn:microsoft.com/office/officeart/2005/8/layout/orgChart1"/>
    <dgm:cxn modelId="{5A337AC1-6E3B-4F7D-BEC2-C19461D8669C}" type="presOf" srcId="{1B716FB4-C331-412A-8EF3-DC79248AD347}" destId="{2461A5B3-35D5-4BEA-B101-3D13D477A37F}" srcOrd="0" destOrd="0" presId="urn:microsoft.com/office/officeart/2005/8/layout/orgChart1"/>
    <dgm:cxn modelId="{883FAD06-D5CA-4C74-A411-1B753856CC79}" srcId="{BB457481-729E-41D0-8A94-2692EF52B703}" destId="{1B2A5F5B-5038-4BF2-9EE0-DB97C121D8DF}" srcOrd="1" destOrd="0" parTransId="{5E663F8C-2450-4992-864F-A6EFAF2D047B}" sibTransId="{68E39AAB-60FC-4CF1-A6E2-FCA054CEA7B0}"/>
    <dgm:cxn modelId="{C1EF91E2-B323-4BC6-86CF-BA09B7BABA9B}" type="presOf" srcId="{E4C1F442-F95D-4A6B-8BDA-33F43FE466C7}" destId="{DEE4C4F5-6045-472B-9ACE-0065DBA63A85}" srcOrd="0" destOrd="0" presId="urn:microsoft.com/office/officeart/2005/8/layout/orgChart1"/>
    <dgm:cxn modelId="{6AE9D50D-1EFC-486F-A5C6-4090FA0B4F49}" srcId="{BB457481-729E-41D0-8A94-2692EF52B703}" destId="{E4C1F442-F95D-4A6B-8BDA-33F43FE466C7}" srcOrd="4" destOrd="0" parTransId="{1B716FB4-C331-412A-8EF3-DC79248AD347}" sibTransId="{33954B58-DBAB-4731-975F-12D2B809E1D8}"/>
    <dgm:cxn modelId="{F502CF3F-E29F-483C-81CE-4AD5A4A60C20}" type="presOf" srcId="{1B2A5F5B-5038-4BF2-9EE0-DB97C121D8DF}" destId="{E05FE9CF-161F-4890-B32F-839E76AC5CFB}" srcOrd="0" destOrd="0" presId="urn:microsoft.com/office/officeart/2005/8/layout/orgChart1"/>
    <dgm:cxn modelId="{3D7A2CCE-A643-46AE-B54E-7B760EFBA3FF}" srcId="{BB457481-729E-41D0-8A94-2692EF52B703}" destId="{CA4BC634-A6FB-4589-8EF3-3D7FEA367EFC}" srcOrd="0" destOrd="0" parTransId="{E56E0B42-0080-4802-B4AC-105459A6C49F}" sibTransId="{FF2B8175-EFBF-4211-B650-E775C78AE2DA}"/>
    <dgm:cxn modelId="{DE657B6A-E818-4223-A08A-26D482BBE6D8}" type="presOf" srcId="{D99A4A22-499E-4D23-8310-6C474FDD096A}" destId="{40E2362D-BD38-40FD-9C1F-F28E0595A400}" srcOrd="0" destOrd="0" presId="urn:microsoft.com/office/officeart/2005/8/layout/orgChart1"/>
    <dgm:cxn modelId="{E1E6A9DE-3FFA-4CE0-905D-9D1A5C1D9A47}" type="presOf" srcId="{01D2B334-041F-4FCA-88F9-A79CAA4FA73A}" destId="{4F4D580A-07EA-43C8-B98F-1D47178A393A}" srcOrd="0" destOrd="0" presId="urn:microsoft.com/office/officeart/2005/8/layout/orgChart1"/>
    <dgm:cxn modelId="{60F78145-700D-48D0-92DE-68C2F51D4AB8}" type="presOf" srcId="{50A75FEC-5EDC-4968-A0A9-D240CDFCC4B5}" destId="{94B8AC5C-BBB1-449E-A192-BBBB8EC9E024}" srcOrd="1" destOrd="0" presId="urn:microsoft.com/office/officeart/2005/8/layout/orgChart1"/>
    <dgm:cxn modelId="{152C9C3B-70AB-47CD-AF72-AEF1EE12674B}" srcId="{BB457481-729E-41D0-8A94-2692EF52B703}" destId="{3085329C-B5E7-40E5-9E54-8A6802B6F954}" srcOrd="2" destOrd="0" parTransId="{648661CA-EE47-4418-B985-A1DB31C4975A}" sibTransId="{A3C5F4A4-23A2-4ABF-8473-FE0DAF6B142F}"/>
    <dgm:cxn modelId="{89F025F9-55CD-4A38-917D-0952F6687DE8}" srcId="{CF012AAD-1AF5-4073-8FFF-E71C157A2878}" destId="{D99A4A22-499E-4D23-8310-6C474FDD096A}" srcOrd="1" destOrd="0" parTransId="{4EDA861A-A82E-4DC9-AA34-00041348A5DB}" sibTransId="{276A774F-2D21-42A9-9D9E-C1375565E82F}"/>
    <dgm:cxn modelId="{D6335C65-1467-4977-9EFE-19DF4517720B}" type="presOf" srcId="{3085329C-B5E7-40E5-9E54-8A6802B6F954}" destId="{267945C2-D69C-4997-AE0D-4E4BA70770EC}" srcOrd="1" destOrd="0" presId="urn:microsoft.com/office/officeart/2005/8/layout/orgChart1"/>
    <dgm:cxn modelId="{EE7A5811-C909-4E14-AEC7-13EC94A5465C}" type="presOf" srcId="{E56E0B42-0080-4802-B4AC-105459A6C49F}" destId="{641C28FA-B51A-4514-81A7-891618175E41}" srcOrd="0" destOrd="0" presId="urn:microsoft.com/office/officeart/2005/8/layout/orgChart1"/>
    <dgm:cxn modelId="{E10DE50E-3364-4ED7-B1D0-E68B02EDEF03}" type="presOf" srcId="{CA4BC634-A6FB-4589-8EF3-3D7FEA367EFC}" destId="{EA77E9FB-5352-400D-896B-F6C637368F93}" srcOrd="0" destOrd="0" presId="urn:microsoft.com/office/officeart/2005/8/layout/orgChart1"/>
    <dgm:cxn modelId="{5C65AF88-E511-4EF8-80FE-14E07E678C03}" type="presOf" srcId="{BB457481-729E-41D0-8A94-2692EF52B703}" destId="{9D3AE337-8424-4683-BDD2-0AD4C81298CD}" srcOrd="1" destOrd="0" presId="urn:microsoft.com/office/officeart/2005/8/layout/orgChart1"/>
    <dgm:cxn modelId="{D31124BB-1A49-46E8-9124-5BE2F46C8B90}" srcId="{CF012AAD-1AF5-4073-8FFF-E71C157A2878}" destId="{BB457481-729E-41D0-8A94-2692EF52B703}" srcOrd="0" destOrd="0" parTransId="{F6AEFDE9-F83C-4795-A541-7280ECFD68C6}" sibTransId="{90E48AC9-7BBC-45CF-88D5-303861854B02}"/>
    <dgm:cxn modelId="{09C4AC35-E635-40F7-969E-B68DF7D72DC6}" type="presOf" srcId="{CF012AAD-1AF5-4073-8FFF-E71C157A2878}" destId="{25B2B701-569A-4E1F-87A2-F85B30B8EB96}" srcOrd="0" destOrd="0" presId="urn:microsoft.com/office/officeart/2005/8/layout/orgChart1"/>
    <dgm:cxn modelId="{4277FEFB-B9C4-4D71-923E-FC3AD5BCC9CD}" type="presParOf" srcId="{25B2B701-569A-4E1F-87A2-F85B30B8EB96}" destId="{450F7B5A-5113-41B1-B47C-9C939E6D5915}" srcOrd="0" destOrd="0" presId="urn:microsoft.com/office/officeart/2005/8/layout/orgChart1"/>
    <dgm:cxn modelId="{695363E0-DE5D-4C3F-BC15-3307EAF275CF}" type="presParOf" srcId="{450F7B5A-5113-41B1-B47C-9C939E6D5915}" destId="{63BC4F05-560D-4C38-95D8-0B4B5ED80F34}" srcOrd="0" destOrd="0" presId="urn:microsoft.com/office/officeart/2005/8/layout/orgChart1"/>
    <dgm:cxn modelId="{937DFA4B-48A1-47AA-B810-E4F6688C4C2A}" type="presParOf" srcId="{63BC4F05-560D-4C38-95D8-0B4B5ED80F34}" destId="{CA1864B6-C039-49FC-802E-C39C9C300250}" srcOrd="0" destOrd="0" presId="urn:microsoft.com/office/officeart/2005/8/layout/orgChart1"/>
    <dgm:cxn modelId="{42D96733-7907-4F50-88A7-CD6897506F4D}" type="presParOf" srcId="{63BC4F05-560D-4C38-95D8-0B4B5ED80F34}" destId="{9D3AE337-8424-4683-BDD2-0AD4C81298CD}" srcOrd="1" destOrd="0" presId="urn:microsoft.com/office/officeart/2005/8/layout/orgChart1"/>
    <dgm:cxn modelId="{D921A0F6-EF0E-435C-8C4D-134337027306}" type="presParOf" srcId="{450F7B5A-5113-41B1-B47C-9C939E6D5915}" destId="{33F13FA3-13E7-4E11-A2DC-C9321C8EA62B}" srcOrd="1" destOrd="0" presId="urn:microsoft.com/office/officeart/2005/8/layout/orgChart1"/>
    <dgm:cxn modelId="{F77D17DC-02EB-458F-A4B8-ADBAB7893898}" type="presParOf" srcId="{33F13FA3-13E7-4E11-A2DC-C9321C8EA62B}" destId="{84B4F035-CFF4-42A0-B2C2-4DA725009F1D}" srcOrd="0" destOrd="0" presId="urn:microsoft.com/office/officeart/2005/8/layout/orgChart1"/>
    <dgm:cxn modelId="{FDE4608F-8AE2-4FE1-B3B2-065D4F8C30E0}" type="presParOf" srcId="{33F13FA3-13E7-4E11-A2DC-C9321C8EA62B}" destId="{001BD6E7-255A-4AF1-B5D9-30567DE7B1CE}" srcOrd="1" destOrd="0" presId="urn:microsoft.com/office/officeart/2005/8/layout/orgChart1"/>
    <dgm:cxn modelId="{EB609A03-114A-4CA8-A099-B0724E9711E6}" type="presParOf" srcId="{001BD6E7-255A-4AF1-B5D9-30567DE7B1CE}" destId="{BCFB2BA1-B8BD-4748-B82A-C638C9CB6F34}" srcOrd="0" destOrd="0" presId="urn:microsoft.com/office/officeart/2005/8/layout/orgChart1"/>
    <dgm:cxn modelId="{AC1C21AB-4DDF-442F-AAE6-4741D18721AC}" type="presParOf" srcId="{BCFB2BA1-B8BD-4748-B82A-C638C9CB6F34}" destId="{E05FE9CF-161F-4890-B32F-839E76AC5CFB}" srcOrd="0" destOrd="0" presId="urn:microsoft.com/office/officeart/2005/8/layout/orgChart1"/>
    <dgm:cxn modelId="{410543E5-EB4B-4E0A-AABA-2798E0307539}" type="presParOf" srcId="{BCFB2BA1-B8BD-4748-B82A-C638C9CB6F34}" destId="{F877AAC7-94F8-4703-BA8D-EA20EFA3B580}" srcOrd="1" destOrd="0" presId="urn:microsoft.com/office/officeart/2005/8/layout/orgChart1"/>
    <dgm:cxn modelId="{9EED0B45-612B-4AEF-A246-04A22FEF473B}" type="presParOf" srcId="{001BD6E7-255A-4AF1-B5D9-30567DE7B1CE}" destId="{1AC0761D-289F-4558-AB6A-9639B155E776}" srcOrd="1" destOrd="0" presId="urn:microsoft.com/office/officeart/2005/8/layout/orgChart1"/>
    <dgm:cxn modelId="{D94BC9F1-734A-413D-B7AD-3876E41BBBCE}" type="presParOf" srcId="{001BD6E7-255A-4AF1-B5D9-30567DE7B1CE}" destId="{5DC864D1-950C-4441-8F5F-7FDB2C4B1AFE}" srcOrd="2" destOrd="0" presId="urn:microsoft.com/office/officeart/2005/8/layout/orgChart1"/>
    <dgm:cxn modelId="{6706BE10-36B0-437F-975B-D26E89F737AC}" type="presParOf" srcId="{33F13FA3-13E7-4E11-A2DC-C9321C8EA62B}" destId="{FE2D2B1E-F642-4291-BC18-C5BFEE0F367A}" srcOrd="2" destOrd="0" presId="urn:microsoft.com/office/officeart/2005/8/layout/orgChart1"/>
    <dgm:cxn modelId="{E65D2A20-9989-44E0-BFB3-891DDCCFF610}" type="presParOf" srcId="{33F13FA3-13E7-4E11-A2DC-C9321C8EA62B}" destId="{07734F05-3FAA-4A1F-84E6-360B21166D41}" srcOrd="3" destOrd="0" presId="urn:microsoft.com/office/officeart/2005/8/layout/orgChart1"/>
    <dgm:cxn modelId="{B606661A-208C-490B-B0B1-2B75DE666865}" type="presParOf" srcId="{07734F05-3FAA-4A1F-84E6-360B21166D41}" destId="{92D889CE-2D61-4E31-82B8-D539C7B6A16E}" srcOrd="0" destOrd="0" presId="urn:microsoft.com/office/officeart/2005/8/layout/orgChart1"/>
    <dgm:cxn modelId="{91DCC04F-F8EC-47AA-96A1-A03D728DE4F0}" type="presParOf" srcId="{92D889CE-2D61-4E31-82B8-D539C7B6A16E}" destId="{12D775BA-C439-4E4D-8D19-8EC3D6384003}" srcOrd="0" destOrd="0" presId="urn:microsoft.com/office/officeart/2005/8/layout/orgChart1"/>
    <dgm:cxn modelId="{29ED6CDB-F8F1-40E4-AB26-BC163D0328F5}" type="presParOf" srcId="{92D889CE-2D61-4E31-82B8-D539C7B6A16E}" destId="{267945C2-D69C-4997-AE0D-4E4BA70770EC}" srcOrd="1" destOrd="0" presId="urn:microsoft.com/office/officeart/2005/8/layout/orgChart1"/>
    <dgm:cxn modelId="{66032D78-4F90-4377-BD6D-238FEE41F074}" type="presParOf" srcId="{07734F05-3FAA-4A1F-84E6-360B21166D41}" destId="{C8131282-0019-4F55-A631-1C58F34B6278}" srcOrd="1" destOrd="0" presId="urn:microsoft.com/office/officeart/2005/8/layout/orgChart1"/>
    <dgm:cxn modelId="{9D1A8D49-3C45-46D3-B5BE-778946E27AA0}" type="presParOf" srcId="{07734F05-3FAA-4A1F-84E6-360B21166D41}" destId="{F50FB1D5-9D55-4E33-AE1F-1DA6BF63BA1A}" srcOrd="2" destOrd="0" presId="urn:microsoft.com/office/officeart/2005/8/layout/orgChart1"/>
    <dgm:cxn modelId="{3BF4E6FB-1FB6-42CF-840C-E466517F943B}" type="presParOf" srcId="{33F13FA3-13E7-4E11-A2DC-C9321C8EA62B}" destId="{4F4D580A-07EA-43C8-B98F-1D47178A393A}" srcOrd="4" destOrd="0" presId="urn:microsoft.com/office/officeart/2005/8/layout/orgChart1"/>
    <dgm:cxn modelId="{EC060A79-BFD1-462F-B5DE-E594F46FC57A}" type="presParOf" srcId="{33F13FA3-13E7-4E11-A2DC-C9321C8EA62B}" destId="{4263BC3A-98B3-4547-BE8C-FD456578B095}" srcOrd="5" destOrd="0" presId="urn:microsoft.com/office/officeart/2005/8/layout/orgChart1"/>
    <dgm:cxn modelId="{38BA683F-7E1A-4CC5-B3F6-5DBD25BD3869}" type="presParOf" srcId="{4263BC3A-98B3-4547-BE8C-FD456578B095}" destId="{B5147BA9-9016-4D8D-8CC8-4CAE1546DF9E}" srcOrd="0" destOrd="0" presId="urn:microsoft.com/office/officeart/2005/8/layout/orgChart1"/>
    <dgm:cxn modelId="{BEEE39F4-D152-41B5-AE9E-DF5C542D10FB}" type="presParOf" srcId="{B5147BA9-9016-4D8D-8CC8-4CAE1546DF9E}" destId="{C638EC85-B207-4F36-AEAC-773FF0997B03}" srcOrd="0" destOrd="0" presId="urn:microsoft.com/office/officeart/2005/8/layout/orgChart1"/>
    <dgm:cxn modelId="{561021B9-7EAA-4C06-9396-3173F3978BE3}" type="presParOf" srcId="{B5147BA9-9016-4D8D-8CC8-4CAE1546DF9E}" destId="{94B8AC5C-BBB1-449E-A192-BBBB8EC9E024}" srcOrd="1" destOrd="0" presId="urn:microsoft.com/office/officeart/2005/8/layout/orgChart1"/>
    <dgm:cxn modelId="{13E4E925-6DDA-4EA7-B367-C7A75906CBFE}" type="presParOf" srcId="{4263BC3A-98B3-4547-BE8C-FD456578B095}" destId="{36ACDDE4-3FB4-4496-B629-A301245F823B}" srcOrd="1" destOrd="0" presId="urn:microsoft.com/office/officeart/2005/8/layout/orgChart1"/>
    <dgm:cxn modelId="{BADFF3E7-56F6-407B-9874-9FD892F927A0}" type="presParOf" srcId="{4263BC3A-98B3-4547-BE8C-FD456578B095}" destId="{6BBFB5D0-3AAC-4234-B289-DBB19CE3D237}" srcOrd="2" destOrd="0" presId="urn:microsoft.com/office/officeart/2005/8/layout/orgChart1"/>
    <dgm:cxn modelId="{C01209B0-878B-4DA0-8E04-95FEB4BDDAFC}" type="presParOf" srcId="{33F13FA3-13E7-4E11-A2DC-C9321C8EA62B}" destId="{2461A5B3-35D5-4BEA-B101-3D13D477A37F}" srcOrd="6" destOrd="0" presId="urn:microsoft.com/office/officeart/2005/8/layout/orgChart1"/>
    <dgm:cxn modelId="{A608DAB3-FEF2-4606-B5CA-F5A98694407A}" type="presParOf" srcId="{33F13FA3-13E7-4E11-A2DC-C9321C8EA62B}" destId="{84D11F89-8A9D-4970-B7A7-7165C218E122}" srcOrd="7" destOrd="0" presId="urn:microsoft.com/office/officeart/2005/8/layout/orgChart1"/>
    <dgm:cxn modelId="{ED5E6217-7E52-4F3D-A3E8-85F21A9ABC03}" type="presParOf" srcId="{84D11F89-8A9D-4970-B7A7-7165C218E122}" destId="{FC85E29F-0649-4B53-B836-BBBCFEAB8F90}" srcOrd="0" destOrd="0" presId="urn:microsoft.com/office/officeart/2005/8/layout/orgChart1"/>
    <dgm:cxn modelId="{774DBFF1-8085-4AE3-8DAB-4FF4996E294A}" type="presParOf" srcId="{FC85E29F-0649-4B53-B836-BBBCFEAB8F90}" destId="{DEE4C4F5-6045-472B-9ACE-0065DBA63A85}" srcOrd="0" destOrd="0" presId="urn:microsoft.com/office/officeart/2005/8/layout/orgChart1"/>
    <dgm:cxn modelId="{4A36AED6-BC61-45D2-8C45-87536E1E3B4B}" type="presParOf" srcId="{FC85E29F-0649-4B53-B836-BBBCFEAB8F90}" destId="{055B30FD-0929-4DD0-9946-5263A5A3C778}" srcOrd="1" destOrd="0" presId="urn:microsoft.com/office/officeart/2005/8/layout/orgChart1"/>
    <dgm:cxn modelId="{4891F8E7-90A0-4E2A-99C8-6DEB91776F99}" type="presParOf" srcId="{84D11F89-8A9D-4970-B7A7-7165C218E122}" destId="{ED21A7CE-28D0-4AAC-B36D-21E8F21CC94A}" srcOrd="1" destOrd="0" presId="urn:microsoft.com/office/officeart/2005/8/layout/orgChart1"/>
    <dgm:cxn modelId="{32697CB7-37B0-4D2A-BB2A-A68DB6E1ED20}" type="presParOf" srcId="{84D11F89-8A9D-4970-B7A7-7165C218E122}" destId="{062F4613-D5D5-4ABE-93A0-CBECC8DD7DD4}" srcOrd="2" destOrd="0" presId="urn:microsoft.com/office/officeart/2005/8/layout/orgChart1"/>
    <dgm:cxn modelId="{A7353E98-718E-4053-B41C-3B7ADE314CDB}" type="presParOf" srcId="{450F7B5A-5113-41B1-B47C-9C939E6D5915}" destId="{AFD62DAA-568F-45ED-A537-ECE02F6F9C6C}" srcOrd="2" destOrd="0" presId="urn:microsoft.com/office/officeart/2005/8/layout/orgChart1"/>
    <dgm:cxn modelId="{92595AC4-08F5-485E-BD7D-492B407E4583}" type="presParOf" srcId="{AFD62DAA-568F-45ED-A537-ECE02F6F9C6C}" destId="{641C28FA-B51A-4514-81A7-891618175E41}" srcOrd="0" destOrd="0" presId="urn:microsoft.com/office/officeart/2005/8/layout/orgChart1"/>
    <dgm:cxn modelId="{191A94BA-3E26-4202-A517-392ACFA2F171}" type="presParOf" srcId="{AFD62DAA-568F-45ED-A537-ECE02F6F9C6C}" destId="{6E441C8F-43FD-4B35-90E5-3F276E5900AA}" srcOrd="1" destOrd="0" presId="urn:microsoft.com/office/officeart/2005/8/layout/orgChart1"/>
    <dgm:cxn modelId="{A94EA59A-6BAF-43DE-91B7-ED880A5C1C93}" type="presParOf" srcId="{6E441C8F-43FD-4B35-90E5-3F276E5900AA}" destId="{246082FA-C8E3-47B9-94D5-5732488A56D7}" srcOrd="0" destOrd="0" presId="urn:microsoft.com/office/officeart/2005/8/layout/orgChart1"/>
    <dgm:cxn modelId="{E9B6D580-097F-4FF1-9608-1C305E7699B7}" type="presParOf" srcId="{246082FA-C8E3-47B9-94D5-5732488A56D7}" destId="{EA77E9FB-5352-400D-896B-F6C637368F93}" srcOrd="0" destOrd="0" presId="urn:microsoft.com/office/officeart/2005/8/layout/orgChart1"/>
    <dgm:cxn modelId="{C00636ED-A9B4-4838-B837-37BABEA68366}" type="presParOf" srcId="{246082FA-C8E3-47B9-94D5-5732488A56D7}" destId="{6709C650-7CC1-428F-A6A6-BC0F9A110CC3}" srcOrd="1" destOrd="0" presId="urn:microsoft.com/office/officeart/2005/8/layout/orgChart1"/>
    <dgm:cxn modelId="{D7D6C5FE-D166-496C-874E-4D08C54B8709}" type="presParOf" srcId="{6E441C8F-43FD-4B35-90E5-3F276E5900AA}" destId="{7C05E64C-620A-4F2C-90F4-B24BFAD2B2EC}" srcOrd="1" destOrd="0" presId="urn:microsoft.com/office/officeart/2005/8/layout/orgChart1"/>
    <dgm:cxn modelId="{90BFCE2F-9F9A-4600-A6C0-1B3CA6921CC9}" type="presParOf" srcId="{6E441C8F-43FD-4B35-90E5-3F276E5900AA}" destId="{F9C80E8D-92C4-4052-93F0-659E79D65CFF}" srcOrd="2" destOrd="0" presId="urn:microsoft.com/office/officeart/2005/8/layout/orgChart1"/>
    <dgm:cxn modelId="{60E6CA08-A47E-4AC3-86C0-F1B96B9B16C1}" type="presParOf" srcId="{25B2B701-569A-4E1F-87A2-F85B30B8EB96}" destId="{0FEBCC22-6A40-4214-B5F0-E2EC4BC6DCF7}" srcOrd="1" destOrd="0" presId="urn:microsoft.com/office/officeart/2005/8/layout/orgChart1"/>
    <dgm:cxn modelId="{F1BAE874-948E-4885-AE09-15A12425BBC6}" type="presParOf" srcId="{0FEBCC22-6A40-4214-B5F0-E2EC4BC6DCF7}" destId="{5A8750B4-EA07-40B0-A7C6-979D7933AA29}" srcOrd="0" destOrd="0" presId="urn:microsoft.com/office/officeart/2005/8/layout/orgChart1"/>
    <dgm:cxn modelId="{FC85F43D-520C-44E8-A704-BD57F6661A1B}" type="presParOf" srcId="{5A8750B4-EA07-40B0-A7C6-979D7933AA29}" destId="{40E2362D-BD38-40FD-9C1F-F28E0595A400}" srcOrd="0" destOrd="0" presId="urn:microsoft.com/office/officeart/2005/8/layout/orgChart1"/>
    <dgm:cxn modelId="{4ADF7375-B5E4-4237-8D10-8D06917CE842}" type="presParOf" srcId="{5A8750B4-EA07-40B0-A7C6-979D7933AA29}" destId="{45010561-FB67-4406-8858-25B6439A8102}" srcOrd="1" destOrd="0" presId="urn:microsoft.com/office/officeart/2005/8/layout/orgChart1"/>
    <dgm:cxn modelId="{EC419690-44D9-4E84-973F-F85A12846580}" type="presParOf" srcId="{0FEBCC22-6A40-4214-B5F0-E2EC4BC6DCF7}" destId="{A5321DC7-9185-4212-86FC-F58E11D90A8F}" srcOrd="1" destOrd="0" presId="urn:microsoft.com/office/officeart/2005/8/layout/orgChart1"/>
    <dgm:cxn modelId="{EFD6C6BA-8C78-4AB1-8BFD-F9D4837FA435}" type="presParOf" srcId="{0FEBCC22-6A40-4214-B5F0-E2EC4BC6DCF7}" destId="{300BB884-FCC5-4696-8349-3D862666429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C8A06A-3D62-4D89-87CA-D091E863A9B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lv-LV"/>
        </a:p>
      </dgm:t>
    </dgm:pt>
    <dgm:pt modelId="{CBB9BB5E-94BD-408D-A237-DF26EA62D962}">
      <dgm:prSet phldrT="[Text]"/>
      <dgm:spPr>
        <a:solidFill>
          <a:srgbClr val="1E5803"/>
        </a:solidFill>
      </dgm:spPr>
      <dgm:t>
        <a:bodyPr/>
        <a:lstStyle/>
        <a:p>
          <a:r>
            <a:rPr lang="lv-LV" u="sng" dirty="0">
              <a:solidFill>
                <a:srgbClr val="FFFF00"/>
              </a:solidFill>
            </a:rPr>
            <a:t>A daļa  </a:t>
          </a:r>
          <a:r>
            <a:rPr lang="lv-LV" dirty="0"/>
            <a:t>Promocijas darba izstrāde; publikāciju sagatavošana, </a:t>
          </a:r>
          <a:r>
            <a:rPr lang="lv-LV" dirty="0">
              <a:solidFill>
                <a:srgbClr val="FFFF00"/>
              </a:solidFill>
            </a:rPr>
            <a:t>publicēšana</a:t>
          </a:r>
          <a:r>
            <a:rPr lang="lv-LV" dirty="0"/>
            <a:t> un dalība zinātniskās konferencēs (100 KP); Studiju kursi pedagoģijas zinātnē un promocijas eksāmeni (14 KP)</a:t>
          </a:r>
        </a:p>
      </dgm:t>
    </dgm:pt>
    <dgm:pt modelId="{711D171A-A3AF-44E1-845A-B21AB2566172}" type="parTrans" cxnId="{E7423AC6-5E43-47DA-9B27-0AF0FF7F0563}">
      <dgm:prSet/>
      <dgm:spPr/>
      <dgm:t>
        <a:bodyPr/>
        <a:lstStyle/>
        <a:p>
          <a:endParaRPr lang="lv-LV"/>
        </a:p>
      </dgm:t>
    </dgm:pt>
    <dgm:pt modelId="{1A66B4D1-D010-4574-B975-1BC9FCC8928E}" type="sibTrans" cxnId="{E7423AC6-5E43-47DA-9B27-0AF0FF7F0563}">
      <dgm:prSet/>
      <dgm:spPr/>
      <dgm:t>
        <a:bodyPr/>
        <a:lstStyle/>
        <a:p>
          <a:endParaRPr lang="lv-LV"/>
        </a:p>
      </dgm:t>
    </dgm:pt>
    <dgm:pt modelId="{AC0811E6-1441-413B-B4AB-AB5935C1B713}">
      <dgm:prSet phldrT="[Text]" custT="1"/>
      <dgm:spPr>
        <a:solidFill>
          <a:srgbClr val="358A04"/>
        </a:solidFill>
      </dgm:spPr>
      <dgm:t>
        <a:bodyPr/>
        <a:lstStyle/>
        <a:p>
          <a:pPr algn="ctr">
            <a:lnSpc>
              <a:spcPct val="100000"/>
            </a:lnSpc>
            <a:spcAft>
              <a:spcPts val="0"/>
            </a:spcAft>
          </a:pPr>
          <a:r>
            <a:rPr lang="lv-LV" sz="2200" u="sng" dirty="0"/>
            <a:t>B </a:t>
          </a:r>
          <a:r>
            <a:rPr lang="lv-LV" sz="1800" u="sng" dirty="0"/>
            <a:t>daļa.  </a:t>
          </a:r>
          <a:r>
            <a:rPr lang="lv-LV" sz="1800" dirty="0"/>
            <a:t>Studiju kursi zinātnes apakšnozarēs (12 KP): vispārīgā, </a:t>
          </a:r>
          <a:r>
            <a:rPr lang="lv-LV" sz="1800" dirty="0">
              <a:solidFill>
                <a:srgbClr val="FFFF00"/>
              </a:solidFill>
            </a:rPr>
            <a:t>pirmsskolas, skolas,  augstskolas,</a:t>
          </a:r>
          <a:r>
            <a:rPr lang="lv-LV" sz="1800" dirty="0"/>
            <a:t> </a:t>
          </a:r>
          <a:r>
            <a:rPr lang="lv-LV" sz="1800" dirty="0">
              <a:solidFill>
                <a:schemeClr val="bg1"/>
              </a:solidFill>
            </a:rPr>
            <a:t>sociālā, pieaugušo un nozaru pedagoģija.</a:t>
          </a:r>
        </a:p>
      </dgm:t>
    </dgm:pt>
    <dgm:pt modelId="{01F55CFD-B9AC-40C5-9DF6-163560789A78}" type="parTrans" cxnId="{6453C3EC-528C-4302-BE84-53B5078BB3FA}">
      <dgm:prSet/>
      <dgm:spPr/>
      <dgm:t>
        <a:bodyPr/>
        <a:lstStyle/>
        <a:p>
          <a:endParaRPr lang="lv-LV"/>
        </a:p>
      </dgm:t>
    </dgm:pt>
    <dgm:pt modelId="{715BB6E9-F608-4B4B-AF37-17733929DC72}" type="sibTrans" cxnId="{6453C3EC-528C-4302-BE84-53B5078BB3FA}">
      <dgm:prSet/>
      <dgm:spPr/>
      <dgm:t>
        <a:bodyPr/>
        <a:lstStyle/>
        <a:p>
          <a:endParaRPr lang="lv-LV"/>
        </a:p>
      </dgm:t>
    </dgm:pt>
    <dgm:pt modelId="{BDF32C7D-8C2A-4DEA-ADC9-1C755C2EB39B}">
      <dgm:prSet phldrT="[Text]"/>
      <dgm:spPr>
        <a:solidFill>
          <a:srgbClr val="358A04"/>
        </a:solidFill>
      </dgm:spPr>
      <dgm:t>
        <a:bodyPr/>
        <a:lstStyle/>
        <a:p>
          <a:r>
            <a:rPr lang="lv-LV" u="sng" dirty="0"/>
            <a:t>B daļa. </a:t>
          </a:r>
          <a:r>
            <a:rPr lang="lv-LV" dirty="0"/>
            <a:t>Vispārējo prasmju modulis, augstskolas un skolas didaktikas u.c.  studiju kursi (12 KP), </a:t>
          </a:r>
          <a:r>
            <a:rPr lang="lv-LV" b="1" dirty="0">
              <a:solidFill>
                <a:srgbClr val="FFFF00"/>
              </a:solidFill>
            </a:rPr>
            <a:t>prakse universitātes skolās</a:t>
          </a:r>
        </a:p>
      </dgm:t>
    </dgm:pt>
    <dgm:pt modelId="{DDA66BD9-9B78-4406-8AAC-F8F6C70F9094}" type="parTrans" cxnId="{2956BE15-9A08-46A0-9020-C5840369AB08}">
      <dgm:prSet/>
      <dgm:spPr/>
      <dgm:t>
        <a:bodyPr/>
        <a:lstStyle/>
        <a:p>
          <a:endParaRPr lang="lv-LV"/>
        </a:p>
      </dgm:t>
    </dgm:pt>
    <dgm:pt modelId="{B604C293-4F3A-4D28-9BC2-6802FA803848}" type="sibTrans" cxnId="{2956BE15-9A08-46A0-9020-C5840369AB08}">
      <dgm:prSet/>
      <dgm:spPr/>
      <dgm:t>
        <a:bodyPr/>
        <a:lstStyle/>
        <a:p>
          <a:endParaRPr lang="lv-LV"/>
        </a:p>
      </dgm:t>
    </dgm:pt>
    <dgm:pt modelId="{892FF663-AF1E-4DC3-87C7-3F3A3692E518}">
      <dgm:prSet phldrT="[Text]" custT="1"/>
      <dgm:spPr>
        <a:solidFill>
          <a:srgbClr val="1E5803"/>
        </a:solidFill>
      </dgm:spPr>
      <dgm:t>
        <a:bodyPr/>
        <a:lstStyle/>
        <a:p>
          <a:pPr>
            <a:lnSpc>
              <a:spcPct val="90000"/>
            </a:lnSpc>
            <a:spcAft>
              <a:spcPct val="35000"/>
            </a:spcAft>
          </a:pPr>
          <a:r>
            <a:rPr lang="lv-LV" sz="2200" u="sng" dirty="0"/>
            <a:t>B daļa. </a:t>
          </a:r>
          <a:r>
            <a:rPr lang="lv-LV" sz="2200" dirty="0"/>
            <a:t>Dalība doktorantūras skolās </a:t>
          </a:r>
          <a:r>
            <a:rPr lang="lv-LV" sz="2200" dirty="0">
              <a:solidFill>
                <a:srgbClr val="FFFF00"/>
              </a:solidFill>
            </a:rPr>
            <a:t>ārvalstu augstskolās vai pētniecības institūcijās </a:t>
          </a:r>
          <a:r>
            <a:rPr lang="lv-LV" sz="2400" dirty="0"/>
            <a:t>(6 KP)</a:t>
          </a:r>
          <a:endParaRPr lang="lv-LV" sz="1800" dirty="0"/>
        </a:p>
      </dgm:t>
    </dgm:pt>
    <dgm:pt modelId="{BE832CBE-FE35-4FD7-A0CA-7CB3AF94A158}" type="parTrans" cxnId="{3927F42C-1C88-4D8B-B794-F8FFF8D80AC8}">
      <dgm:prSet/>
      <dgm:spPr/>
      <dgm:t>
        <a:bodyPr/>
        <a:lstStyle/>
        <a:p>
          <a:endParaRPr lang="lv-LV"/>
        </a:p>
      </dgm:t>
    </dgm:pt>
    <dgm:pt modelId="{FC1249DC-260D-4B73-8B00-CDD96078FA9B}" type="sibTrans" cxnId="{3927F42C-1C88-4D8B-B794-F8FFF8D80AC8}">
      <dgm:prSet/>
      <dgm:spPr/>
      <dgm:t>
        <a:bodyPr/>
        <a:lstStyle/>
        <a:p>
          <a:endParaRPr lang="lv-LV"/>
        </a:p>
      </dgm:t>
    </dgm:pt>
    <dgm:pt modelId="{7583B432-44C0-49E0-BBC0-2B2BAD0CDDF7}" type="pres">
      <dgm:prSet presAssocID="{0CC8A06A-3D62-4D89-87CA-D091E863A9B9}" presName="Name0" presStyleCnt="0">
        <dgm:presLayoutVars>
          <dgm:chPref val="1"/>
          <dgm:dir/>
          <dgm:animOne val="branch"/>
          <dgm:animLvl val="lvl"/>
          <dgm:resizeHandles/>
        </dgm:presLayoutVars>
      </dgm:prSet>
      <dgm:spPr/>
      <dgm:t>
        <a:bodyPr/>
        <a:lstStyle/>
        <a:p>
          <a:endParaRPr lang="en-US"/>
        </a:p>
      </dgm:t>
    </dgm:pt>
    <dgm:pt modelId="{440FFD86-DF95-4006-9A50-4E8BFBC06FC5}" type="pres">
      <dgm:prSet presAssocID="{CBB9BB5E-94BD-408D-A237-DF26EA62D962}" presName="vertOne" presStyleCnt="0"/>
      <dgm:spPr/>
    </dgm:pt>
    <dgm:pt modelId="{424B1355-535E-48EA-AF33-0EA2F8B7066A}" type="pres">
      <dgm:prSet presAssocID="{CBB9BB5E-94BD-408D-A237-DF26EA62D962}" presName="txOne" presStyleLbl="node0" presStyleIdx="0" presStyleCnt="1" custScaleY="355411">
        <dgm:presLayoutVars>
          <dgm:chPref val="3"/>
        </dgm:presLayoutVars>
      </dgm:prSet>
      <dgm:spPr/>
      <dgm:t>
        <a:bodyPr/>
        <a:lstStyle/>
        <a:p>
          <a:endParaRPr lang="en-US"/>
        </a:p>
      </dgm:t>
    </dgm:pt>
    <dgm:pt modelId="{512BC3DE-BFB1-40E4-826E-9129561916FB}" type="pres">
      <dgm:prSet presAssocID="{CBB9BB5E-94BD-408D-A237-DF26EA62D962}" presName="parTransOne" presStyleCnt="0"/>
      <dgm:spPr/>
    </dgm:pt>
    <dgm:pt modelId="{4AD9B425-1DF0-4015-BBAB-65A3FB273039}" type="pres">
      <dgm:prSet presAssocID="{CBB9BB5E-94BD-408D-A237-DF26EA62D962}" presName="horzOne" presStyleCnt="0"/>
      <dgm:spPr/>
    </dgm:pt>
    <dgm:pt modelId="{69C85374-588C-4D71-B240-9596BC110133}" type="pres">
      <dgm:prSet presAssocID="{AC0811E6-1441-413B-B4AB-AB5935C1B713}" presName="vertTwo" presStyleCnt="0"/>
      <dgm:spPr/>
    </dgm:pt>
    <dgm:pt modelId="{43E562AF-8587-44A8-857C-0997D6C04E25}" type="pres">
      <dgm:prSet presAssocID="{AC0811E6-1441-413B-B4AB-AB5935C1B713}" presName="txTwo" presStyleLbl="node2" presStyleIdx="0" presStyleCnt="2" custScaleX="40574" custScaleY="528019" custLinFactY="58355" custLinFactNeighborX="-8671" custLinFactNeighborY="100000">
        <dgm:presLayoutVars>
          <dgm:chPref val="3"/>
        </dgm:presLayoutVars>
      </dgm:prSet>
      <dgm:spPr/>
      <dgm:t>
        <a:bodyPr/>
        <a:lstStyle/>
        <a:p>
          <a:endParaRPr lang="en-US"/>
        </a:p>
      </dgm:t>
    </dgm:pt>
    <dgm:pt modelId="{71AF8614-F913-4307-9443-1801BA80D10A}" type="pres">
      <dgm:prSet presAssocID="{AC0811E6-1441-413B-B4AB-AB5935C1B713}" presName="parTransTwo" presStyleCnt="0"/>
      <dgm:spPr/>
    </dgm:pt>
    <dgm:pt modelId="{A150432A-7C3F-4971-BA8C-8AB41FDB24F1}" type="pres">
      <dgm:prSet presAssocID="{AC0811E6-1441-413B-B4AB-AB5935C1B713}" presName="horzTwo" presStyleCnt="0"/>
      <dgm:spPr/>
    </dgm:pt>
    <dgm:pt modelId="{CDBC0D2D-465E-477D-B7EC-0115C5AF7DA5}" type="pres">
      <dgm:prSet presAssocID="{BDF32C7D-8C2A-4DEA-ADC9-1C755C2EB39B}" presName="vertThree" presStyleCnt="0"/>
      <dgm:spPr/>
    </dgm:pt>
    <dgm:pt modelId="{3F49B7CC-9731-419C-B91E-ADA6304EC3E7}" type="pres">
      <dgm:prSet presAssocID="{BDF32C7D-8C2A-4DEA-ADC9-1C755C2EB39B}" presName="txThree" presStyleLbl="node3" presStyleIdx="0" presStyleCnt="1" custScaleX="24486" custScaleY="604476" custLinFactY="-200000" custLinFactNeighborX="24508" custLinFactNeighborY="-279345">
        <dgm:presLayoutVars>
          <dgm:chPref val="3"/>
        </dgm:presLayoutVars>
      </dgm:prSet>
      <dgm:spPr/>
      <dgm:t>
        <a:bodyPr/>
        <a:lstStyle/>
        <a:p>
          <a:endParaRPr lang="en-US"/>
        </a:p>
      </dgm:t>
    </dgm:pt>
    <dgm:pt modelId="{426BE012-AE05-4BC1-8C8C-CD9F2725281F}" type="pres">
      <dgm:prSet presAssocID="{BDF32C7D-8C2A-4DEA-ADC9-1C755C2EB39B}" presName="horzThree" presStyleCnt="0"/>
      <dgm:spPr/>
    </dgm:pt>
    <dgm:pt modelId="{A46CF3D9-EAA7-4744-8A2C-0DEDEB65AD2C}" type="pres">
      <dgm:prSet presAssocID="{715BB6E9-F608-4B4B-AF37-17733929DC72}" presName="sibSpaceTwo" presStyleCnt="0"/>
      <dgm:spPr/>
    </dgm:pt>
    <dgm:pt modelId="{01D48E84-6A04-4C53-9E69-12E922DE0640}" type="pres">
      <dgm:prSet presAssocID="{892FF663-AF1E-4DC3-87C7-3F3A3692E518}" presName="vertTwo" presStyleCnt="0"/>
      <dgm:spPr/>
    </dgm:pt>
    <dgm:pt modelId="{67657A86-E7EE-42D0-B1D6-303E6E586F6F}" type="pres">
      <dgm:prSet presAssocID="{892FF663-AF1E-4DC3-87C7-3F3A3692E518}" presName="txTwo" presStyleLbl="node2" presStyleIdx="1" presStyleCnt="2" custScaleX="32880" custScaleY="523716" custLinFactNeighborX="8525" custLinFactNeighborY="72187">
        <dgm:presLayoutVars>
          <dgm:chPref val="3"/>
        </dgm:presLayoutVars>
      </dgm:prSet>
      <dgm:spPr/>
      <dgm:t>
        <a:bodyPr/>
        <a:lstStyle/>
        <a:p>
          <a:endParaRPr lang="en-US"/>
        </a:p>
      </dgm:t>
    </dgm:pt>
    <dgm:pt modelId="{9DF024FA-4AD7-48F5-939C-DF6E98B984AB}" type="pres">
      <dgm:prSet presAssocID="{892FF663-AF1E-4DC3-87C7-3F3A3692E518}" presName="horzTwo" presStyleCnt="0"/>
      <dgm:spPr/>
    </dgm:pt>
  </dgm:ptLst>
  <dgm:cxnLst>
    <dgm:cxn modelId="{2956BE15-9A08-46A0-9020-C5840369AB08}" srcId="{AC0811E6-1441-413B-B4AB-AB5935C1B713}" destId="{BDF32C7D-8C2A-4DEA-ADC9-1C755C2EB39B}" srcOrd="0" destOrd="0" parTransId="{DDA66BD9-9B78-4406-8AAC-F8F6C70F9094}" sibTransId="{B604C293-4F3A-4D28-9BC2-6802FA803848}"/>
    <dgm:cxn modelId="{E7423AC6-5E43-47DA-9B27-0AF0FF7F0563}" srcId="{0CC8A06A-3D62-4D89-87CA-D091E863A9B9}" destId="{CBB9BB5E-94BD-408D-A237-DF26EA62D962}" srcOrd="0" destOrd="0" parTransId="{711D171A-A3AF-44E1-845A-B21AB2566172}" sibTransId="{1A66B4D1-D010-4574-B975-1BC9FCC8928E}"/>
    <dgm:cxn modelId="{ADED20CF-FB44-4423-9F6B-B2C64A13A600}" type="presOf" srcId="{AC0811E6-1441-413B-B4AB-AB5935C1B713}" destId="{43E562AF-8587-44A8-857C-0997D6C04E25}" srcOrd="0" destOrd="0" presId="urn:microsoft.com/office/officeart/2005/8/layout/hierarchy4"/>
    <dgm:cxn modelId="{6453C3EC-528C-4302-BE84-53B5078BB3FA}" srcId="{CBB9BB5E-94BD-408D-A237-DF26EA62D962}" destId="{AC0811E6-1441-413B-B4AB-AB5935C1B713}" srcOrd="0" destOrd="0" parTransId="{01F55CFD-B9AC-40C5-9DF6-163560789A78}" sibTransId="{715BB6E9-F608-4B4B-AF37-17733929DC72}"/>
    <dgm:cxn modelId="{004B6436-0CE9-44A7-A7C1-11DE0A5AC9C1}" type="presOf" srcId="{0CC8A06A-3D62-4D89-87CA-D091E863A9B9}" destId="{7583B432-44C0-49E0-BBC0-2B2BAD0CDDF7}" srcOrd="0" destOrd="0" presId="urn:microsoft.com/office/officeart/2005/8/layout/hierarchy4"/>
    <dgm:cxn modelId="{EA00F6C4-21FD-49A4-84AD-737034AE13D9}" type="presOf" srcId="{CBB9BB5E-94BD-408D-A237-DF26EA62D962}" destId="{424B1355-535E-48EA-AF33-0EA2F8B7066A}" srcOrd="0" destOrd="0" presId="urn:microsoft.com/office/officeart/2005/8/layout/hierarchy4"/>
    <dgm:cxn modelId="{D50BEB34-4CC1-49D6-9EA0-021D9EB51CFD}" type="presOf" srcId="{892FF663-AF1E-4DC3-87C7-3F3A3692E518}" destId="{67657A86-E7EE-42D0-B1D6-303E6E586F6F}" srcOrd="0" destOrd="0" presId="urn:microsoft.com/office/officeart/2005/8/layout/hierarchy4"/>
    <dgm:cxn modelId="{3927F42C-1C88-4D8B-B794-F8FFF8D80AC8}" srcId="{CBB9BB5E-94BD-408D-A237-DF26EA62D962}" destId="{892FF663-AF1E-4DC3-87C7-3F3A3692E518}" srcOrd="1" destOrd="0" parTransId="{BE832CBE-FE35-4FD7-A0CA-7CB3AF94A158}" sibTransId="{FC1249DC-260D-4B73-8B00-CDD96078FA9B}"/>
    <dgm:cxn modelId="{EDA0F513-6803-4C10-80FC-C14D5DDB63A7}" type="presOf" srcId="{BDF32C7D-8C2A-4DEA-ADC9-1C755C2EB39B}" destId="{3F49B7CC-9731-419C-B91E-ADA6304EC3E7}" srcOrd="0" destOrd="0" presId="urn:microsoft.com/office/officeart/2005/8/layout/hierarchy4"/>
    <dgm:cxn modelId="{E6C134A5-21C2-4AB1-9666-1B5DEFA28F72}" type="presParOf" srcId="{7583B432-44C0-49E0-BBC0-2B2BAD0CDDF7}" destId="{440FFD86-DF95-4006-9A50-4E8BFBC06FC5}" srcOrd="0" destOrd="0" presId="urn:microsoft.com/office/officeart/2005/8/layout/hierarchy4"/>
    <dgm:cxn modelId="{1F248BE0-ED6D-4B58-9B26-A8CF07F3C02E}" type="presParOf" srcId="{440FFD86-DF95-4006-9A50-4E8BFBC06FC5}" destId="{424B1355-535E-48EA-AF33-0EA2F8B7066A}" srcOrd="0" destOrd="0" presId="urn:microsoft.com/office/officeart/2005/8/layout/hierarchy4"/>
    <dgm:cxn modelId="{99E77BDA-D61C-46ED-B3C6-DF889F65A933}" type="presParOf" srcId="{440FFD86-DF95-4006-9A50-4E8BFBC06FC5}" destId="{512BC3DE-BFB1-40E4-826E-9129561916FB}" srcOrd="1" destOrd="0" presId="urn:microsoft.com/office/officeart/2005/8/layout/hierarchy4"/>
    <dgm:cxn modelId="{AEDED0BA-303A-4913-B6B2-200F20C25592}" type="presParOf" srcId="{440FFD86-DF95-4006-9A50-4E8BFBC06FC5}" destId="{4AD9B425-1DF0-4015-BBAB-65A3FB273039}" srcOrd="2" destOrd="0" presId="urn:microsoft.com/office/officeart/2005/8/layout/hierarchy4"/>
    <dgm:cxn modelId="{2EA97E3F-A4A8-41C7-A91C-EF08D1230E20}" type="presParOf" srcId="{4AD9B425-1DF0-4015-BBAB-65A3FB273039}" destId="{69C85374-588C-4D71-B240-9596BC110133}" srcOrd="0" destOrd="0" presId="urn:microsoft.com/office/officeart/2005/8/layout/hierarchy4"/>
    <dgm:cxn modelId="{6D029FA0-D79A-41E1-8B5E-EC9678FF1364}" type="presParOf" srcId="{69C85374-588C-4D71-B240-9596BC110133}" destId="{43E562AF-8587-44A8-857C-0997D6C04E25}" srcOrd="0" destOrd="0" presId="urn:microsoft.com/office/officeart/2005/8/layout/hierarchy4"/>
    <dgm:cxn modelId="{D374E25B-985C-4C43-B732-191A881B44B6}" type="presParOf" srcId="{69C85374-588C-4D71-B240-9596BC110133}" destId="{71AF8614-F913-4307-9443-1801BA80D10A}" srcOrd="1" destOrd="0" presId="urn:microsoft.com/office/officeart/2005/8/layout/hierarchy4"/>
    <dgm:cxn modelId="{FBE134E6-DC26-4BC3-967D-9096F665DC00}" type="presParOf" srcId="{69C85374-588C-4D71-B240-9596BC110133}" destId="{A150432A-7C3F-4971-BA8C-8AB41FDB24F1}" srcOrd="2" destOrd="0" presId="urn:microsoft.com/office/officeart/2005/8/layout/hierarchy4"/>
    <dgm:cxn modelId="{95CD280B-E025-4B2B-873C-4B98E977B1D1}" type="presParOf" srcId="{A150432A-7C3F-4971-BA8C-8AB41FDB24F1}" destId="{CDBC0D2D-465E-477D-B7EC-0115C5AF7DA5}" srcOrd="0" destOrd="0" presId="urn:microsoft.com/office/officeart/2005/8/layout/hierarchy4"/>
    <dgm:cxn modelId="{689DFC54-4515-470C-B327-7384B66A54A1}" type="presParOf" srcId="{CDBC0D2D-465E-477D-B7EC-0115C5AF7DA5}" destId="{3F49B7CC-9731-419C-B91E-ADA6304EC3E7}" srcOrd="0" destOrd="0" presId="urn:microsoft.com/office/officeart/2005/8/layout/hierarchy4"/>
    <dgm:cxn modelId="{8D932739-8747-49AC-9B28-7B9497210B36}" type="presParOf" srcId="{CDBC0D2D-465E-477D-B7EC-0115C5AF7DA5}" destId="{426BE012-AE05-4BC1-8C8C-CD9F2725281F}" srcOrd="1" destOrd="0" presId="urn:microsoft.com/office/officeart/2005/8/layout/hierarchy4"/>
    <dgm:cxn modelId="{512F56A1-7797-4910-B74A-01EB901F204A}" type="presParOf" srcId="{4AD9B425-1DF0-4015-BBAB-65A3FB273039}" destId="{A46CF3D9-EAA7-4744-8A2C-0DEDEB65AD2C}" srcOrd="1" destOrd="0" presId="urn:microsoft.com/office/officeart/2005/8/layout/hierarchy4"/>
    <dgm:cxn modelId="{197E8CAA-70B0-47D4-A8DA-4491089C5C6F}" type="presParOf" srcId="{4AD9B425-1DF0-4015-BBAB-65A3FB273039}" destId="{01D48E84-6A04-4C53-9E69-12E922DE0640}" srcOrd="2" destOrd="0" presId="urn:microsoft.com/office/officeart/2005/8/layout/hierarchy4"/>
    <dgm:cxn modelId="{53CB1A62-4AF3-4247-B6B1-601B240AB8B3}" type="presParOf" srcId="{01D48E84-6A04-4C53-9E69-12E922DE0640}" destId="{67657A86-E7EE-42D0-B1D6-303E6E586F6F}" srcOrd="0" destOrd="0" presId="urn:microsoft.com/office/officeart/2005/8/layout/hierarchy4"/>
    <dgm:cxn modelId="{88DAD254-1261-4A71-A2D7-EB2E72E3DBCE}" type="presParOf" srcId="{01D48E84-6A04-4C53-9E69-12E922DE0640}" destId="{9DF024FA-4AD7-48F5-939C-DF6E98B984A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D7F2B-98D2-8C47-9B30-34E4C23B420F}">
      <dsp:nvSpPr>
        <dsp:cNvPr id="0" name=""/>
        <dsp:cNvSpPr/>
      </dsp:nvSpPr>
      <dsp:spPr>
        <a:xfrm>
          <a:off x="593376" y="222059"/>
          <a:ext cx="4841272" cy="4413178"/>
        </a:xfrm>
        <a:prstGeom prst="pie">
          <a:avLst>
            <a:gd name="adj1" fmla="val 16200000"/>
            <a:gd name="adj2" fmla="val 18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a:solidFill>
                <a:srgbClr val="002CA5"/>
              </a:solidFill>
            </a:rPr>
            <a:t>Pamatkompe</a:t>
          </a:r>
          <a:r>
            <a:rPr lang="en-US" sz="2000" b="1" kern="1200" dirty="0">
              <a:solidFill>
                <a:srgbClr val="002CA5"/>
              </a:solidFill>
            </a:rPr>
            <a:t>--</a:t>
          </a:r>
          <a:r>
            <a:rPr lang="en-US" sz="2000" b="1" kern="1200" dirty="0" err="1">
              <a:solidFill>
                <a:srgbClr val="002CA5"/>
              </a:solidFill>
            </a:rPr>
            <a:t>tences</a:t>
          </a:r>
          <a:r>
            <a:rPr lang="en-US" sz="2000" b="1" kern="1200" dirty="0">
              <a:solidFill>
                <a:srgbClr val="002CA5"/>
              </a:solidFill>
            </a:rPr>
            <a:t> </a:t>
          </a:r>
          <a:r>
            <a:rPr lang="en-US" sz="2000" kern="1200" dirty="0">
              <a:solidFill>
                <a:srgbClr val="002CA5"/>
              </a:solidFill>
            </a:rPr>
            <a:t>– </a:t>
          </a:r>
          <a:r>
            <a:rPr lang="en-US" sz="1500" kern="1200" dirty="0" err="1">
              <a:solidFill>
                <a:srgbClr val="002CA5"/>
              </a:solidFill>
            </a:rPr>
            <a:t>valodas</a:t>
          </a:r>
          <a:r>
            <a:rPr lang="en-US" sz="1500" kern="1200" dirty="0">
              <a:solidFill>
                <a:srgbClr val="002CA5"/>
              </a:solidFill>
            </a:rPr>
            <a:t>, </a:t>
          </a:r>
          <a:r>
            <a:rPr lang="en-US" sz="1500" kern="1200" dirty="0" err="1">
              <a:solidFill>
                <a:srgbClr val="002CA5"/>
              </a:solidFill>
            </a:rPr>
            <a:t>dabaszin</a:t>
          </a:r>
          <a:r>
            <a:rPr lang="lv-LV" sz="1500" kern="1200" dirty="0" err="1">
              <a:solidFill>
                <a:srgbClr val="002CA5"/>
              </a:solidFill>
            </a:rPr>
            <a:t>ātnes</a:t>
          </a:r>
          <a:r>
            <a:rPr lang="lv-LV" sz="1500" kern="1200" dirty="0">
              <a:solidFill>
                <a:srgbClr val="002CA5"/>
              </a:solidFill>
            </a:rPr>
            <a:t>, matemātika,  sociālās un pilsoniskās, …</a:t>
          </a:r>
          <a:endParaRPr lang="en-US" sz="1500" kern="1200" dirty="0">
            <a:solidFill>
              <a:srgbClr val="002CA5"/>
            </a:solidFill>
          </a:endParaRPr>
        </a:p>
      </dsp:txBody>
      <dsp:txXfrm>
        <a:off x="3144842" y="1157233"/>
        <a:ext cx="1729025" cy="1313446"/>
      </dsp:txXfrm>
    </dsp:sp>
    <dsp:sp modelId="{4114B721-AA14-AC4B-96A0-5669A5F1F5B6}">
      <dsp:nvSpPr>
        <dsp:cNvPr id="0" name=""/>
        <dsp:cNvSpPr/>
      </dsp:nvSpPr>
      <dsp:spPr>
        <a:xfrm>
          <a:off x="356455" y="303096"/>
          <a:ext cx="5031112" cy="4526296"/>
        </a:xfrm>
        <a:prstGeom prst="pie">
          <a:avLst>
            <a:gd name="adj1" fmla="val 1800000"/>
            <a:gd name="adj2" fmla="val 900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a:solidFill>
                <a:srgbClr val="002CA5"/>
              </a:solidFill>
            </a:rPr>
            <a:t>Caurviju</a:t>
          </a:r>
          <a:r>
            <a:rPr lang="en-US" sz="2000" b="1" kern="1200" dirty="0">
              <a:solidFill>
                <a:srgbClr val="002CA5"/>
              </a:solidFill>
            </a:rPr>
            <a:t> </a:t>
          </a:r>
          <a:r>
            <a:rPr lang="en-US" sz="2000" b="1" kern="1200" dirty="0" err="1">
              <a:solidFill>
                <a:srgbClr val="002CA5"/>
              </a:solidFill>
            </a:rPr>
            <a:t>kompetences</a:t>
          </a:r>
          <a:r>
            <a:rPr lang="en-US" sz="2000" b="1" kern="1200" dirty="0">
              <a:solidFill>
                <a:srgbClr val="002CA5"/>
              </a:solidFill>
            </a:rPr>
            <a:t> -  </a:t>
          </a:r>
          <a:r>
            <a:rPr lang="en-US" sz="1500" kern="1200" dirty="0" err="1">
              <a:solidFill>
                <a:srgbClr val="002CA5"/>
              </a:solidFill>
            </a:rPr>
            <a:t>kritisk</a:t>
          </a:r>
          <a:r>
            <a:rPr lang="lv-LV" sz="1500" kern="1200" dirty="0" err="1">
              <a:solidFill>
                <a:srgbClr val="002CA5"/>
              </a:solidFill>
            </a:rPr>
            <a:t>ā</a:t>
          </a:r>
          <a:r>
            <a:rPr lang="lv-LV" sz="1500" kern="1200" dirty="0">
              <a:solidFill>
                <a:srgbClr val="002CA5"/>
              </a:solidFill>
            </a:rPr>
            <a:t> domāšana, problēmu risināšana, jaunrade,  sadarbība, digitāla un mediju </a:t>
          </a:r>
          <a:r>
            <a:rPr lang="lv-LV" sz="1500" kern="1200" dirty="0" err="1">
              <a:solidFill>
                <a:srgbClr val="002CA5"/>
              </a:solidFill>
            </a:rPr>
            <a:t>pratība</a:t>
          </a:r>
          <a:r>
            <a:rPr lang="lv-LV" sz="1500" kern="1200" dirty="0">
              <a:solidFill>
                <a:srgbClr val="002CA5"/>
              </a:solidFill>
            </a:rPr>
            <a:t>, </a:t>
          </a:r>
          <a:r>
            <a:rPr lang="lv-LV" sz="1600" kern="1200" dirty="0">
              <a:solidFill>
                <a:srgbClr val="002CA5"/>
              </a:solidFill>
            </a:rPr>
            <a:t>…</a:t>
          </a:r>
          <a:endParaRPr lang="en-US" sz="1600" kern="1200" dirty="0">
            <a:solidFill>
              <a:srgbClr val="002CA5"/>
            </a:solidFill>
          </a:endParaRPr>
        </a:p>
      </dsp:txBody>
      <dsp:txXfrm>
        <a:off x="1554339" y="3239800"/>
        <a:ext cx="2695239" cy="1185458"/>
      </dsp:txXfrm>
    </dsp:sp>
    <dsp:sp modelId="{89B714FE-FB3F-4446-8EC9-56D2D397B326}">
      <dsp:nvSpPr>
        <dsp:cNvPr id="0" name=""/>
        <dsp:cNvSpPr/>
      </dsp:nvSpPr>
      <dsp:spPr>
        <a:xfrm>
          <a:off x="248733" y="299184"/>
          <a:ext cx="5072246" cy="4231844"/>
        </a:xfrm>
        <a:prstGeom prst="pie">
          <a:avLst>
            <a:gd name="adj1" fmla="val 9000000"/>
            <a:gd name="adj2" fmla="val 1620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t>V</a:t>
          </a:r>
          <a:r>
            <a:rPr lang="lv-LV" sz="2400" b="1" kern="1200" dirty="0"/>
            <a:t>ērtības – </a:t>
          </a:r>
          <a:r>
            <a:rPr lang="lv-LV" sz="1600" kern="1200" dirty="0"/>
            <a:t>atbildība, līdzcietība, centība, laipnība…..</a:t>
          </a:r>
          <a:endParaRPr lang="en-US" sz="1600" kern="1200" dirty="0"/>
        </a:p>
      </dsp:txBody>
      <dsp:txXfrm>
        <a:off x="836268" y="1195932"/>
        <a:ext cx="1811516" cy="1259477"/>
      </dsp:txXfrm>
    </dsp:sp>
    <dsp:sp modelId="{88A17060-09C7-1847-9BC0-A64887110A84}">
      <dsp:nvSpPr>
        <dsp:cNvPr id="0" name=""/>
        <dsp:cNvSpPr/>
      </dsp:nvSpPr>
      <dsp:spPr>
        <a:xfrm>
          <a:off x="511160" y="157503"/>
          <a:ext cx="5000472" cy="4540682"/>
        </a:xfrm>
        <a:prstGeom prst="circularArrow">
          <a:avLst>
            <a:gd name="adj1" fmla="val 5085"/>
            <a:gd name="adj2" fmla="val 327528"/>
            <a:gd name="adj3" fmla="val 1472472"/>
            <a:gd name="adj4" fmla="val 16199432"/>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289F307-FE3F-714D-8D03-F51C226C7797}">
      <dsp:nvSpPr>
        <dsp:cNvPr id="0" name=""/>
        <dsp:cNvSpPr/>
      </dsp:nvSpPr>
      <dsp:spPr>
        <a:xfrm>
          <a:off x="490077" y="186743"/>
          <a:ext cx="4755787" cy="4755787"/>
        </a:xfrm>
        <a:prstGeom prst="circularArrow">
          <a:avLst>
            <a:gd name="adj1" fmla="val 5085"/>
            <a:gd name="adj2" fmla="val 327528"/>
            <a:gd name="adj3" fmla="val 8671970"/>
            <a:gd name="adj4" fmla="val 1800502"/>
            <a:gd name="adj5" fmla="val 5932"/>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777AE17-D5DA-5D43-9EA0-1265E5604320}">
      <dsp:nvSpPr>
        <dsp:cNvPr id="0" name=""/>
        <dsp:cNvSpPr/>
      </dsp:nvSpPr>
      <dsp:spPr>
        <a:xfrm>
          <a:off x="402329" y="37213"/>
          <a:ext cx="4755787" cy="4755787"/>
        </a:xfrm>
        <a:prstGeom prst="circularArrow">
          <a:avLst>
            <a:gd name="adj1" fmla="val 5085"/>
            <a:gd name="adj2" fmla="val 327528"/>
            <a:gd name="adj3" fmla="val 15873039"/>
            <a:gd name="adj4" fmla="val 9000000"/>
            <a:gd name="adj5" fmla="val 5932"/>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481C7-87CB-DC4A-920F-598680EA8E9B}">
      <dsp:nvSpPr>
        <dsp:cNvPr id="0" name=""/>
        <dsp:cNvSpPr/>
      </dsp:nvSpPr>
      <dsp:spPr>
        <a:xfrm>
          <a:off x="1479975" y="43483"/>
          <a:ext cx="2999526" cy="2261148"/>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err="1"/>
            <a:t>Vad</a:t>
          </a:r>
          <a:r>
            <a:rPr lang="lv-LV" sz="1600" b="1" kern="1200" dirty="0" err="1"/>
            <a:t>īt</a:t>
          </a:r>
          <a:r>
            <a:rPr lang="lv-LV" sz="1600" b="1" kern="1200" dirty="0"/>
            <a:t> mācīšanos</a:t>
          </a:r>
          <a:r>
            <a:rPr lang="lv-LV" sz="1600" kern="1200" dirty="0"/>
            <a:t>, izprotot skolēnu individualitāti</a:t>
          </a:r>
          <a:endParaRPr lang="en-US" sz="1600" kern="1200" dirty="0"/>
        </a:p>
      </dsp:txBody>
      <dsp:txXfrm>
        <a:off x="1826074" y="347868"/>
        <a:ext cx="2307327" cy="717479"/>
      </dsp:txXfrm>
    </dsp:sp>
    <dsp:sp modelId="{D67C2AE4-E3BE-3243-B441-3B7C85AFC7C9}">
      <dsp:nvSpPr>
        <dsp:cNvPr id="0" name=""/>
        <dsp:cNvSpPr/>
      </dsp:nvSpPr>
      <dsp:spPr>
        <a:xfrm>
          <a:off x="2105890" y="1043606"/>
          <a:ext cx="3747943" cy="2261148"/>
        </a:xfrm>
        <a:prstGeom prst="ellipse">
          <a:avLst/>
        </a:prstGeom>
        <a:gradFill rotWithShape="0">
          <a:gsLst>
            <a:gs pos="0">
              <a:schemeClr val="accent4">
                <a:alpha val="50000"/>
                <a:hueOff val="3465231"/>
                <a:satOff val="-15989"/>
                <a:lumOff val="588"/>
                <a:alphaOff val="0"/>
                <a:satMod val="103000"/>
                <a:lumMod val="102000"/>
                <a:tint val="94000"/>
              </a:schemeClr>
            </a:gs>
            <a:gs pos="50000">
              <a:schemeClr val="accent4">
                <a:alpha val="50000"/>
                <a:hueOff val="3465231"/>
                <a:satOff val="-15989"/>
                <a:lumOff val="588"/>
                <a:alphaOff val="0"/>
                <a:satMod val="110000"/>
                <a:lumMod val="100000"/>
                <a:shade val="100000"/>
              </a:schemeClr>
            </a:gs>
            <a:gs pos="100000">
              <a:schemeClr val="accent4">
                <a:alpha val="50000"/>
                <a:hueOff val="3465231"/>
                <a:satOff val="-15989"/>
                <a:lumOff val="58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a:t>M</a:t>
          </a:r>
          <a:r>
            <a:rPr lang="lv-LV" sz="1600" b="1" kern="1200" dirty="0" err="1"/>
            <a:t>ūsdienu</a:t>
          </a:r>
          <a:r>
            <a:rPr lang="lv-LV" sz="1600" b="1" kern="1200" dirty="0"/>
            <a:t> tehnoloģiju un mediju  </a:t>
          </a:r>
          <a:r>
            <a:rPr lang="lv-LV" sz="1600" kern="1200" dirty="0"/>
            <a:t>jēgpilnas izmantošana</a:t>
          </a:r>
          <a:endParaRPr lang="en-US" sz="1600" kern="1200" dirty="0"/>
        </a:p>
      </dsp:txBody>
      <dsp:txXfrm>
        <a:off x="4124013" y="1304508"/>
        <a:ext cx="1441516" cy="1739344"/>
      </dsp:txXfrm>
    </dsp:sp>
    <dsp:sp modelId="{15939DC6-BC2C-4140-B808-9018BDBD4B08}">
      <dsp:nvSpPr>
        <dsp:cNvPr id="0" name=""/>
        <dsp:cNvSpPr/>
      </dsp:nvSpPr>
      <dsp:spPr>
        <a:xfrm>
          <a:off x="1494130" y="2043730"/>
          <a:ext cx="2971216" cy="2261148"/>
        </a:xfrm>
        <a:prstGeom prst="ellipse">
          <a:avLst/>
        </a:prstGeom>
        <a:gradFill rotWithShape="0">
          <a:gsLst>
            <a:gs pos="0">
              <a:schemeClr val="accent4">
                <a:alpha val="50000"/>
                <a:hueOff val="6930461"/>
                <a:satOff val="-31979"/>
                <a:lumOff val="1177"/>
                <a:alphaOff val="0"/>
                <a:satMod val="103000"/>
                <a:lumMod val="102000"/>
                <a:tint val="94000"/>
              </a:schemeClr>
            </a:gs>
            <a:gs pos="50000">
              <a:schemeClr val="accent4">
                <a:alpha val="50000"/>
                <a:hueOff val="6930461"/>
                <a:satOff val="-31979"/>
                <a:lumOff val="1177"/>
                <a:alphaOff val="0"/>
                <a:satMod val="110000"/>
                <a:lumMod val="100000"/>
                <a:shade val="100000"/>
              </a:schemeClr>
            </a:gs>
            <a:gs pos="100000">
              <a:schemeClr val="accent4">
                <a:alpha val="50000"/>
                <a:hueOff val="6930461"/>
                <a:satOff val="-31979"/>
                <a:lumOff val="1177"/>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err="1"/>
            <a:t>Sadarboties</a:t>
          </a:r>
          <a:r>
            <a:rPr lang="en-US" sz="1600" kern="1200" dirty="0"/>
            <a:t> </a:t>
          </a:r>
          <a:r>
            <a:rPr lang="en-US" sz="1600" kern="1200" dirty="0" err="1"/>
            <a:t>ar</a:t>
          </a:r>
          <a:r>
            <a:rPr lang="en-US" sz="1600" kern="1200" dirty="0"/>
            <a:t> </a:t>
          </a:r>
          <a:r>
            <a:rPr lang="en-US" sz="1600" kern="1200" dirty="0" err="1"/>
            <a:t>skol</a:t>
          </a:r>
          <a:r>
            <a:rPr lang="lv-LV" sz="1600" kern="1200" dirty="0" err="1"/>
            <a:t>ēniem</a:t>
          </a:r>
          <a:r>
            <a:rPr lang="lv-LV" sz="1600" kern="1200" dirty="0"/>
            <a:t>, citiem skolotājiem, vecākiem</a:t>
          </a:r>
          <a:endParaRPr lang="en-US" sz="1600" kern="1200" dirty="0"/>
        </a:p>
      </dsp:txBody>
      <dsp:txXfrm>
        <a:off x="1836963" y="3283013"/>
        <a:ext cx="2285551" cy="717479"/>
      </dsp:txXfrm>
    </dsp:sp>
    <dsp:sp modelId="{720F2FEE-9B6A-AD42-81F0-1EBD4C9CFB00}">
      <dsp:nvSpPr>
        <dsp:cNvPr id="0" name=""/>
        <dsp:cNvSpPr/>
      </dsp:nvSpPr>
      <dsp:spPr>
        <a:xfrm>
          <a:off x="271397" y="1043606"/>
          <a:ext cx="3416436" cy="2261148"/>
        </a:xfrm>
        <a:prstGeom prst="ellipse">
          <a:avLst/>
        </a:prstGeom>
        <a:gradFill rotWithShape="0">
          <a:gsLst>
            <a:gs pos="0">
              <a:schemeClr val="accent4">
                <a:alpha val="50000"/>
                <a:hueOff val="10395692"/>
                <a:satOff val="-47968"/>
                <a:lumOff val="1765"/>
                <a:alphaOff val="0"/>
                <a:satMod val="103000"/>
                <a:lumMod val="102000"/>
                <a:tint val="94000"/>
              </a:schemeClr>
            </a:gs>
            <a:gs pos="50000">
              <a:schemeClr val="accent4">
                <a:alpha val="50000"/>
                <a:hueOff val="10395692"/>
                <a:satOff val="-47968"/>
                <a:lumOff val="1765"/>
                <a:alphaOff val="0"/>
                <a:satMod val="110000"/>
                <a:lumMod val="100000"/>
                <a:shade val="100000"/>
              </a:schemeClr>
            </a:gs>
            <a:gs pos="100000">
              <a:schemeClr val="accent4">
                <a:alpha val="50000"/>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err="1"/>
            <a:t>Analiz</a:t>
          </a:r>
          <a:r>
            <a:rPr lang="lv-LV" sz="1600" b="1" kern="1200" dirty="0" err="1"/>
            <a:t>ēt</a:t>
          </a:r>
          <a:r>
            <a:rPr lang="lv-LV" sz="1600" b="1" kern="1200" dirty="0"/>
            <a:t> un reflektēt</a:t>
          </a:r>
          <a:r>
            <a:rPr lang="lv-LV" sz="1600" kern="1200" dirty="0"/>
            <a:t>, izprast daudzveidīgos kontekstus</a:t>
          </a:r>
          <a:endParaRPr lang="en-US" sz="1600" kern="1200" dirty="0"/>
        </a:p>
      </dsp:txBody>
      <dsp:txXfrm>
        <a:off x="534199" y="1304508"/>
        <a:ext cx="1314014" cy="1739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5BF94-17E4-3044-B533-5F3CA4EE3F9B}">
      <dsp:nvSpPr>
        <dsp:cNvPr id="0" name=""/>
        <dsp:cNvSpPr/>
      </dsp:nvSpPr>
      <dsp:spPr>
        <a:xfrm>
          <a:off x="0" y="0"/>
          <a:ext cx="10515600" cy="4351338"/>
        </a:xfrm>
        <a:prstGeom prst="roundRect">
          <a:avLst>
            <a:gd name="adj" fmla="val 85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3377122" numCol="1" spcCol="1270" anchor="t" anchorCtr="0">
          <a:noAutofit/>
        </a:bodyPr>
        <a:lstStyle/>
        <a:p>
          <a:pPr lvl="0" algn="l" defTabSz="1866900">
            <a:lnSpc>
              <a:spcPct val="90000"/>
            </a:lnSpc>
            <a:spcBef>
              <a:spcPct val="0"/>
            </a:spcBef>
            <a:spcAft>
              <a:spcPct val="35000"/>
            </a:spcAft>
          </a:pPr>
          <a:r>
            <a:rPr lang="en-US" sz="4200" kern="1200" dirty="0" err="1">
              <a:solidFill>
                <a:schemeClr val="accent5">
                  <a:lumMod val="75000"/>
                </a:schemeClr>
              </a:solidFill>
            </a:rPr>
            <a:t>Sabiedr</a:t>
          </a:r>
          <a:r>
            <a:rPr lang="lv-LV" sz="4200" kern="1200" dirty="0" err="1">
              <a:solidFill>
                <a:schemeClr val="accent5">
                  <a:lumMod val="75000"/>
                </a:schemeClr>
              </a:solidFill>
            </a:rPr>
            <a:t>ība</a:t>
          </a:r>
          <a:endParaRPr lang="en-US" sz="4200" kern="1200" dirty="0">
            <a:solidFill>
              <a:schemeClr val="accent5">
                <a:lumMod val="75000"/>
              </a:schemeClr>
            </a:solidFill>
          </a:endParaRPr>
        </a:p>
      </dsp:txBody>
      <dsp:txXfrm>
        <a:off x="108329" y="108329"/>
        <a:ext cx="10298942" cy="4134680"/>
      </dsp:txXfrm>
    </dsp:sp>
    <dsp:sp modelId="{052EAA95-99AA-0B43-AF35-2F65A770D8F4}">
      <dsp:nvSpPr>
        <dsp:cNvPr id="0" name=""/>
        <dsp:cNvSpPr/>
      </dsp:nvSpPr>
      <dsp:spPr>
        <a:xfrm>
          <a:off x="247905" y="963763"/>
          <a:ext cx="1577340" cy="323477"/>
        </a:xfrm>
        <a:prstGeom prst="roundRect">
          <a:avLst>
            <a:gd name="adj" fmla="val 105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IZM</a:t>
          </a:r>
        </a:p>
      </dsp:txBody>
      <dsp:txXfrm>
        <a:off x="257853" y="973711"/>
        <a:ext cx="1557444" cy="303581"/>
      </dsp:txXfrm>
    </dsp:sp>
    <dsp:sp modelId="{AE3D0BDE-FEA7-2042-9F3F-E9B8FA87AEDF}">
      <dsp:nvSpPr>
        <dsp:cNvPr id="0" name=""/>
        <dsp:cNvSpPr/>
      </dsp:nvSpPr>
      <dsp:spPr>
        <a:xfrm>
          <a:off x="262890" y="1442735"/>
          <a:ext cx="1577340" cy="354861"/>
        </a:xfrm>
        <a:prstGeom prst="roundRect">
          <a:avLst>
            <a:gd name="adj" fmla="val 10500"/>
          </a:avLst>
        </a:prstGeom>
        <a:solidFill>
          <a:schemeClr val="lt1">
            <a:alpha val="90000"/>
            <a:hueOff val="0"/>
            <a:satOff val="0"/>
            <a:lumOff val="0"/>
            <a:alphaOff val="0"/>
          </a:schemeClr>
        </a:solidFill>
        <a:ln w="6350" cap="flat" cmpd="sng" algn="ctr">
          <a:solidFill>
            <a:schemeClr val="accent4">
              <a:hueOff val="1155077"/>
              <a:satOff val="-5330"/>
              <a:lumOff val="19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t>Mediji</a:t>
          </a:r>
          <a:endParaRPr lang="en-US" sz="1200" kern="1200" dirty="0"/>
        </a:p>
      </dsp:txBody>
      <dsp:txXfrm>
        <a:off x="273803" y="1453648"/>
        <a:ext cx="1555514" cy="333035"/>
      </dsp:txXfrm>
    </dsp:sp>
    <dsp:sp modelId="{E3F3AA71-4B21-6140-B182-13AE533D9788}">
      <dsp:nvSpPr>
        <dsp:cNvPr id="0" name=""/>
        <dsp:cNvSpPr/>
      </dsp:nvSpPr>
      <dsp:spPr>
        <a:xfrm>
          <a:off x="262890" y="1898423"/>
          <a:ext cx="1577340" cy="606807"/>
        </a:xfrm>
        <a:prstGeom prst="roundRect">
          <a:avLst>
            <a:gd name="adj" fmla="val 10500"/>
          </a:avLst>
        </a:prstGeom>
        <a:solidFill>
          <a:schemeClr val="lt1">
            <a:alpha val="90000"/>
            <a:hueOff val="0"/>
            <a:satOff val="0"/>
            <a:lumOff val="0"/>
            <a:alphaOff val="0"/>
          </a:schemeClr>
        </a:solidFill>
        <a:ln w="6350" cap="flat" cmpd="sng" algn="ctr">
          <a:solidFill>
            <a:schemeClr val="accent4">
              <a:hueOff val="2310154"/>
              <a:satOff val="-10660"/>
              <a:lumOff val="39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Pa</a:t>
          </a:r>
          <a:r>
            <a:rPr lang="lv-LV" sz="1200" kern="1200" dirty="0" err="1"/>
            <a:t>švaldības</a:t>
          </a:r>
          <a:r>
            <a:rPr lang="lv-LV" sz="1200" kern="1200" dirty="0"/>
            <a:t>, </a:t>
          </a:r>
          <a:r>
            <a:rPr lang="en-US" sz="1200" kern="1200" dirty="0" err="1"/>
            <a:t>darba</a:t>
          </a:r>
          <a:r>
            <a:rPr lang="en-US" sz="1200" kern="1200" dirty="0"/>
            <a:t> dev</a:t>
          </a:r>
          <a:r>
            <a:rPr lang="lv-LV" sz="1200" kern="1200" dirty="0" err="1"/>
            <a:t>ēji</a:t>
          </a:r>
          <a:endParaRPr lang="en-US" sz="1200" kern="1200" dirty="0"/>
        </a:p>
      </dsp:txBody>
      <dsp:txXfrm>
        <a:off x="281551" y="1917084"/>
        <a:ext cx="1540018" cy="569485"/>
      </dsp:txXfrm>
    </dsp:sp>
    <dsp:sp modelId="{2CE577EB-01ED-5549-A6B6-445DAE252AAD}">
      <dsp:nvSpPr>
        <dsp:cNvPr id="0" name=""/>
        <dsp:cNvSpPr/>
      </dsp:nvSpPr>
      <dsp:spPr>
        <a:xfrm>
          <a:off x="262890" y="2580083"/>
          <a:ext cx="1577340" cy="843917"/>
        </a:xfrm>
        <a:prstGeom prst="roundRect">
          <a:avLst>
            <a:gd name="adj" fmla="val 10500"/>
          </a:avLst>
        </a:prstGeom>
        <a:solidFill>
          <a:schemeClr val="lt1">
            <a:alpha val="90000"/>
            <a:hueOff val="0"/>
            <a:satOff val="0"/>
            <a:lumOff val="0"/>
            <a:alphaOff val="0"/>
          </a:schemeClr>
        </a:solidFill>
        <a:ln w="6350" cap="flat" cmpd="sng" algn="ctr">
          <a:solidFill>
            <a:schemeClr val="accent4">
              <a:hueOff val="3465231"/>
              <a:satOff val="-15989"/>
              <a:lumOff val="58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t>Ar</a:t>
          </a:r>
          <a:r>
            <a:rPr lang="en-US" sz="1200" kern="1200" dirty="0"/>
            <a:t> </a:t>
          </a:r>
          <a:r>
            <a:rPr lang="en-US" sz="1200" kern="1200" dirty="0" err="1"/>
            <a:t>izgl</a:t>
          </a:r>
          <a:r>
            <a:rPr lang="lv-LV" sz="1200" kern="1200" dirty="0" err="1"/>
            <a:t>ītību</a:t>
          </a:r>
          <a:r>
            <a:rPr lang="lv-LV" sz="1200" kern="1200" dirty="0"/>
            <a:t> saistītās sabiedriskās organizācijas (t.sk. Iespējamā misija)</a:t>
          </a:r>
          <a:endParaRPr lang="en-US" sz="1200" kern="1200" dirty="0"/>
        </a:p>
      </dsp:txBody>
      <dsp:txXfrm>
        <a:off x="288843" y="2606036"/>
        <a:ext cx="1525434" cy="792011"/>
      </dsp:txXfrm>
    </dsp:sp>
    <dsp:sp modelId="{9413BB66-F890-CC43-8F5D-EF90ADEABB82}">
      <dsp:nvSpPr>
        <dsp:cNvPr id="0" name=""/>
        <dsp:cNvSpPr/>
      </dsp:nvSpPr>
      <dsp:spPr>
        <a:xfrm>
          <a:off x="262890" y="3472877"/>
          <a:ext cx="1577340" cy="788455"/>
        </a:xfrm>
        <a:prstGeom prst="roundRect">
          <a:avLst>
            <a:gd name="adj" fmla="val 10500"/>
          </a:avLst>
        </a:prstGeom>
        <a:solidFill>
          <a:schemeClr val="lt1">
            <a:alpha val="90000"/>
            <a:hueOff val="0"/>
            <a:satOff val="0"/>
            <a:lumOff val="0"/>
            <a:alphaOff val="0"/>
          </a:schemeClr>
        </a:solidFill>
        <a:ln w="6350" cap="flat" cmpd="sng" algn="ctr">
          <a:solidFill>
            <a:schemeClr val="accent4">
              <a:hueOff val="4620308"/>
              <a:satOff val="-21319"/>
              <a:lumOff val="78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t>Ar</a:t>
          </a:r>
          <a:r>
            <a:rPr lang="en-US" sz="1200" kern="1200" dirty="0"/>
            <a:t> </a:t>
          </a:r>
          <a:r>
            <a:rPr lang="en-US" sz="1200" kern="1200" dirty="0" err="1"/>
            <a:t>vec</a:t>
          </a:r>
          <a:r>
            <a:rPr lang="lv-LV" sz="1200" kern="1200" dirty="0" err="1"/>
            <a:t>ākiem</a:t>
          </a:r>
          <a:r>
            <a:rPr lang="lv-LV" sz="1200" kern="1200" dirty="0"/>
            <a:t> saistītās sabiedriskās organizācijas</a:t>
          </a:r>
          <a:endParaRPr lang="en-US" sz="1200" kern="1200" dirty="0"/>
        </a:p>
      </dsp:txBody>
      <dsp:txXfrm>
        <a:off x="287138" y="3497125"/>
        <a:ext cx="1528844" cy="739959"/>
      </dsp:txXfrm>
    </dsp:sp>
    <dsp:sp modelId="{F2C47328-7919-4C49-8015-2417FFC440A1}">
      <dsp:nvSpPr>
        <dsp:cNvPr id="0" name=""/>
        <dsp:cNvSpPr/>
      </dsp:nvSpPr>
      <dsp:spPr>
        <a:xfrm>
          <a:off x="2103120" y="1087834"/>
          <a:ext cx="8149590" cy="3045936"/>
        </a:xfrm>
        <a:prstGeom prst="roundRect">
          <a:avLst>
            <a:gd name="adj" fmla="val 105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934170" numCol="1" spcCol="1270" anchor="t" anchorCtr="0">
          <a:noAutofit/>
        </a:bodyPr>
        <a:lstStyle/>
        <a:p>
          <a:pPr lvl="0" algn="l" defTabSz="1866900">
            <a:lnSpc>
              <a:spcPct val="90000"/>
            </a:lnSpc>
            <a:spcBef>
              <a:spcPct val="0"/>
            </a:spcBef>
            <a:spcAft>
              <a:spcPct val="35000"/>
            </a:spcAft>
          </a:pPr>
          <a:r>
            <a:rPr lang="en-US" sz="4200" b="1" kern="1200" dirty="0" err="1">
              <a:solidFill>
                <a:schemeClr val="accent5">
                  <a:lumMod val="75000"/>
                </a:schemeClr>
              </a:solidFill>
            </a:rPr>
            <a:t>Sadarb</a:t>
          </a:r>
          <a:r>
            <a:rPr lang="lv-LV" sz="4200" b="1" kern="1200" dirty="0" err="1">
              <a:solidFill>
                <a:schemeClr val="accent5">
                  <a:lumMod val="75000"/>
                </a:schemeClr>
              </a:solidFill>
            </a:rPr>
            <a:t>ības</a:t>
          </a:r>
          <a:r>
            <a:rPr lang="lv-LV" sz="4200" b="1" kern="1200" dirty="0">
              <a:solidFill>
                <a:schemeClr val="accent5">
                  <a:lumMod val="75000"/>
                </a:schemeClr>
              </a:solidFill>
            </a:rPr>
            <a:t> </a:t>
          </a:r>
          <a:r>
            <a:rPr lang="lv-LV" sz="4200" b="1" kern="1200" dirty="0" err="1">
              <a:solidFill>
                <a:schemeClr val="accent5">
                  <a:lumMod val="75000"/>
                </a:schemeClr>
              </a:solidFill>
            </a:rPr>
            <a:t>partneraugstskolas</a:t>
          </a:r>
          <a:endParaRPr lang="en-US" sz="4200" b="1" kern="1200" dirty="0">
            <a:solidFill>
              <a:schemeClr val="accent5">
                <a:lumMod val="75000"/>
              </a:schemeClr>
            </a:solidFill>
          </a:endParaRPr>
        </a:p>
      </dsp:txBody>
      <dsp:txXfrm>
        <a:off x="2196793" y="1181507"/>
        <a:ext cx="7962244" cy="2858590"/>
      </dsp:txXfrm>
    </dsp:sp>
    <dsp:sp modelId="{E6D91C3B-0CCE-A547-8398-092E010F3EA2}">
      <dsp:nvSpPr>
        <dsp:cNvPr id="0" name=""/>
        <dsp:cNvSpPr/>
      </dsp:nvSpPr>
      <dsp:spPr>
        <a:xfrm>
          <a:off x="2306859" y="2153912"/>
          <a:ext cx="1629918" cy="326679"/>
        </a:xfrm>
        <a:prstGeom prst="roundRect">
          <a:avLst>
            <a:gd name="adj" fmla="val 10500"/>
          </a:avLst>
        </a:prstGeom>
        <a:solidFill>
          <a:srgbClr val="FFFF00">
            <a:alpha val="90000"/>
          </a:srgbClr>
        </a:solidFill>
        <a:ln w="6350" cap="flat" cmpd="sng" algn="ctr">
          <a:solidFill>
            <a:schemeClr val="accent4">
              <a:hueOff val="5775385"/>
              <a:satOff val="-26649"/>
              <a:lumOff val="98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DU</a:t>
          </a:r>
        </a:p>
      </dsp:txBody>
      <dsp:txXfrm>
        <a:off x="2316906" y="2163959"/>
        <a:ext cx="1609824" cy="306585"/>
      </dsp:txXfrm>
    </dsp:sp>
    <dsp:sp modelId="{28BBCCC9-2DDB-A341-BB66-8AECB7728DA6}">
      <dsp:nvSpPr>
        <dsp:cNvPr id="0" name=""/>
        <dsp:cNvSpPr/>
      </dsp:nvSpPr>
      <dsp:spPr>
        <a:xfrm>
          <a:off x="2306859" y="2510013"/>
          <a:ext cx="1629918" cy="326679"/>
        </a:xfrm>
        <a:prstGeom prst="roundRect">
          <a:avLst>
            <a:gd name="adj" fmla="val 10500"/>
          </a:avLst>
        </a:prstGeom>
        <a:solidFill>
          <a:srgbClr val="FFFF00">
            <a:alpha val="90000"/>
          </a:srgbClr>
        </a:solidFill>
        <a:ln w="6350" cap="flat" cmpd="sng" algn="ctr">
          <a:solidFill>
            <a:schemeClr val="accent4">
              <a:hueOff val="6930461"/>
              <a:satOff val="-31979"/>
              <a:lumOff val="117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a:t>LiepU</a:t>
          </a:r>
          <a:endParaRPr lang="en-US" sz="1800" kern="1200" dirty="0"/>
        </a:p>
      </dsp:txBody>
      <dsp:txXfrm>
        <a:off x="2316906" y="2520060"/>
        <a:ext cx="1609824" cy="306585"/>
      </dsp:txXfrm>
    </dsp:sp>
    <dsp:sp modelId="{6D7F3C52-89A6-8645-B6EF-4A92C136C766}">
      <dsp:nvSpPr>
        <dsp:cNvPr id="0" name=""/>
        <dsp:cNvSpPr/>
      </dsp:nvSpPr>
      <dsp:spPr>
        <a:xfrm>
          <a:off x="2306859" y="2866113"/>
          <a:ext cx="1629918" cy="326679"/>
        </a:xfrm>
        <a:prstGeom prst="roundRect">
          <a:avLst>
            <a:gd name="adj" fmla="val 10500"/>
          </a:avLst>
        </a:prstGeom>
        <a:solidFill>
          <a:srgbClr val="FFFF00">
            <a:alpha val="90000"/>
          </a:srgbClr>
        </a:solidFill>
        <a:ln w="6350" cap="flat" cmpd="sng" algn="ctr">
          <a:solidFill>
            <a:schemeClr val="accent4">
              <a:hueOff val="8085538"/>
              <a:satOff val="-37308"/>
              <a:lumOff val="137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RTA</a:t>
          </a:r>
        </a:p>
      </dsp:txBody>
      <dsp:txXfrm>
        <a:off x="2316906" y="2876160"/>
        <a:ext cx="1609824" cy="306585"/>
      </dsp:txXfrm>
    </dsp:sp>
    <dsp:sp modelId="{ACDD59CD-C39D-3D47-9B8D-99AB06628A7E}">
      <dsp:nvSpPr>
        <dsp:cNvPr id="0" name=""/>
        <dsp:cNvSpPr/>
      </dsp:nvSpPr>
      <dsp:spPr>
        <a:xfrm>
          <a:off x="2306859" y="3222214"/>
          <a:ext cx="1629918" cy="326679"/>
        </a:xfrm>
        <a:prstGeom prst="roundRect">
          <a:avLst>
            <a:gd name="adj" fmla="val 10500"/>
          </a:avLst>
        </a:prstGeom>
        <a:solidFill>
          <a:srgbClr val="FFFF00">
            <a:alpha val="90000"/>
          </a:srgbClr>
        </a:solidFill>
        <a:ln w="6350" cap="flat" cmpd="sng" algn="ctr">
          <a:solidFill>
            <a:schemeClr val="accent4">
              <a:hueOff val="9240615"/>
              <a:satOff val="-42638"/>
              <a:lumOff val="15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JVLMA</a:t>
          </a:r>
        </a:p>
      </dsp:txBody>
      <dsp:txXfrm>
        <a:off x="2316906" y="3232261"/>
        <a:ext cx="1609824" cy="306585"/>
      </dsp:txXfrm>
    </dsp:sp>
    <dsp:sp modelId="{285366E1-777F-F741-BBDF-87658F8371D4}">
      <dsp:nvSpPr>
        <dsp:cNvPr id="0" name=""/>
        <dsp:cNvSpPr/>
      </dsp:nvSpPr>
      <dsp:spPr>
        <a:xfrm>
          <a:off x="2306859" y="3578315"/>
          <a:ext cx="1629918" cy="326679"/>
        </a:xfrm>
        <a:prstGeom prst="roundRect">
          <a:avLst>
            <a:gd name="adj" fmla="val 10500"/>
          </a:avLst>
        </a:prstGeom>
        <a:solidFill>
          <a:srgbClr val="FFFF00">
            <a:alpha val="90000"/>
          </a:srgb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LSPA</a:t>
          </a:r>
        </a:p>
      </dsp:txBody>
      <dsp:txXfrm>
        <a:off x="2316906" y="3588362"/>
        <a:ext cx="1609824" cy="306585"/>
      </dsp:txXfrm>
    </dsp:sp>
    <dsp:sp modelId="{5B8DED9D-DD5F-664C-874A-D89865A3C60C}">
      <dsp:nvSpPr>
        <dsp:cNvPr id="0" name=""/>
        <dsp:cNvSpPr/>
      </dsp:nvSpPr>
      <dsp:spPr>
        <a:xfrm>
          <a:off x="4218735" y="2521522"/>
          <a:ext cx="5676013" cy="1288674"/>
        </a:xfrm>
        <a:prstGeom prst="roundRect">
          <a:avLst>
            <a:gd name="adj" fmla="val 105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298704" numCol="1" spcCol="1270" anchor="t" anchorCtr="0">
          <a:noAutofit/>
        </a:bodyPr>
        <a:lstStyle/>
        <a:p>
          <a:pPr lvl="0" algn="l" defTabSz="1866900">
            <a:lnSpc>
              <a:spcPct val="90000"/>
            </a:lnSpc>
            <a:spcBef>
              <a:spcPct val="0"/>
            </a:spcBef>
            <a:spcAft>
              <a:spcPct val="35000"/>
            </a:spcAft>
          </a:pPr>
          <a:r>
            <a:rPr lang="lv-LV" sz="4200" kern="1200" dirty="0"/>
            <a:t>LU fakultātes un PPMF</a:t>
          </a:r>
          <a:endParaRPr lang="en-US" sz="4200" kern="1200" dirty="0"/>
        </a:p>
      </dsp:txBody>
      <dsp:txXfrm>
        <a:off x="4258366" y="2561153"/>
        <a:ext cx="5596751" cy="1209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94853-D9AD-8845-AA78-70C65EC7BDCC}">
      <dsp:nvSpPr>
        <dsp:cNvPr id="0" name=""/>
        <dsp:cNvSpPr/>
      </dsp:nvSpPr>
      <dsp:spPr>
        <a:xfrm>
          <a:off x="5617002" y="632902"/>
          <a:ext cx="5142670" cy="405674"/>
        </a:xfrm>
        <a:custGeom>
          <a:avLst/>
          <a:gdLst/>
          <a:ahLst/>
          <a:cxnLst/>
          <a:rect l="0" t="0" r="0" b="0"/>
          <a:pathLst>
            <a:path>
              <a:moveTo>
                <a:pt x="0" y="0"/>
              </a:moveTo>
              <a:lnTo>
                <a:pt x="0" y="317243"/>
              </a:lnTo>
              <a:lnTo>
                <a:pt x="5142670" y="317243"/>
              </a:lnTo>
              <a:lnTo>
                <a:pt x="5142670" y="40567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17FA291-133D-42B0-B233-D253316B1321}">
      <dsp:nvSpPr>
        <dsp:cNvPr id="0" name=""/>
        <dsp:cNvSpPr/>
      </dsp:nvSpPr>
      <dsp:spPr>
        <a:xfrm>
          <a:off x="5617002" y="632902"/>
          <a:ext cx="3708792" cy="405674"/>
        </a:xfrm>
        <a:custGeom>
          <a:avLst/>
          <a:gdLst/>
          <a:ahLst/>
          <a:cxnLst/>
          <a:rect l="0" t="0" r="0" b="0"/>
          <a:pathLst>
            <a:path>
              <a:moveTo>
                <a:pt x="0" y="0"/>
              </a:moveTo>
              <a:lnTo>
                <a:pt x="0" y="317243"/>
              </a:lnTo>
              <a:lnTo>
                <a:pt x="3708792" y="317243"/>
              </a:lnTo>
              <a:lnTo>
                <a:pt x="3708792" y="40567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2E45A9C-BFC2-4EB3-A100-F17D5E1AE570}">
      <dsp:nvSpPr>
        <dsp:cNvPr id="0" name=""/>
        <dsp:cNvSpPr/>
      </dsp:nvSpPr>
      <dsp:spPr>
        <a:xfrm>
          <a:off x="5617002" y="632902"/>
          <a:ext cx="2316041" cy="405674"/>
        </a:xfrm>
        <a:custGeom>
          <a:avLst/>
          <a:gdLst/>
          <a:ahLst/>
          <a:cxnLst/>
          <a:rect l="0" t="0" r="0" b="0"/>
          <a:pathLst>
            <a:path>
              <a:moveTo>
                <a:pt x="0" y="0"/>
              </a:moveTo>
              <a:lnTo>
                <a:pt x="0" y="317243"/>
              </a:lnTo>
              <a:lnTo>
                <a:pt x="2316041" y="317243"/>
              </a:lnTo>
              <a:lnTo>
                <a:pt x="2316041" y="40567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FDF5FBD-DAA9-824F-B476-C8ECEC0F2659}">
      <dsp:nvSpPr>
        <dsp:cNvPr id="0" name=""/>
        <dsp:cNvSpPr/>
      </dsp:nvSpPr>
      <dsp:spPr>
        <a:xfrm>
          <a:off x="6244046" y="2675862"/>
          <a:ext cx="91440" cy="277621"/>
        </a:xfrm>
        <a:custGeom>
          <a:avLst/>
          <a:gdLst/>
          <a:ahLst/>
          <a:cxnLst/>
          <a:rect l="0" t="0" r="0" b="0"/>
          <a:pathLst>
            <a:path>
              <a:moveTo>
                <a:pt x="45720" y="0"/>
              </a:moveTo>
              <a:lnTo>
                <a:pt x="45720" y="27762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07E7E60-8E8A-4662-80D3-119B8EC67482}">
      <dsp:nvSpPr>
        <dsp:cNvPr id="0" name=""/>
        <dsp:cNvSpPr/>
      </dsp:nvSpPr>
      <dsp:spPr>
        <a:xfrm>
          <a:off x="5617002" y="632902"/>
          <a:ext cx="672763" cy="405674"/>
        </a:xfrm>
        <a:custGeom>
          <a:avLst/>
          <a:gdLst/>
          <a:ahLst/>
          <a:cxnLst/>
          <a:rect l="0" t="0" r="0" b="0"/>
          <a:pathLst>
            <a:path>
              <a:moveTo>
                <a:pt x="0" y="0"/>
              </a:moveTo>
              <a:lnTo>
                <a:pt x="0" y="317243"/>
              </a:lnTo>
              <a:lnTo>
                <a:pt x="672763" y="317243"/>
              </a:lnTo>
              <a:lnTo>
                <a:pt x="672763" y="40567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958D1E6-D511-C345-A1C0-1FEC5CEB1D7C}">
      <dsp:nvSpPr>
        <dsp:cNvPr id="0" name=""/>
        <dsp:cNvSpPr/>
      </dsp:nvSpPr>
      <dsp:spPr>
        <a:xfrm>
          <a:off x="4558614" y="3789977"/>
          <a:ext cx="91440" cy="277621"/>
        </a:xfrm>
        <a:custGeom>
          <a:avLst/>
          <a:gdLst/>
          <a:ahLst/>
          <a:cxnLst/>
          <a:rect l="0" t="0" r="0" b="0"/>
          <a:pathLst>
            <a:path>
              <a:moveTo>
                <a:pt x="45720" y="0"/>
              </a:moveTo>
              <a:lnTo>
                <a:pt x="45720" y="27762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DBBA05-B135-8C49-99E7-5D08F157DC18}">
      <dsp:nvSpPr>
        <dsp:cNvPr id="0" name=""/>
        <dsp:cNvSpPr/>
      </dsp:nvSpPr>
      <dsp:spPr>
        <a:xfrm>
          <a:off x="4558614" y="2906203"/>
          <a:ext cx="91440" cy="277621"/>
        </a:xfrm>
        <a:custGeom>
          <a:avLst/>
          <a:gdLst/>
          <a:ahLst/>
          <a:cxnLst/>
          <a:rect l="0" t="0" r="0" b="0"/>
          <a:pathLst>
            <a:path>
              <a:moveTo>
                <a:pt x="45720" y="0"/>
              </a:moveTo>
              <a:lnTo>
                <a:pt x="45720" y="27762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BAD3657-B79F-0E48-A787-E319B029FB4E}">
      <dsp:nvSpPr>
        <dsp:cNvPr id="0" name=""/>
        <dsp:cNvSpPr/>
      </dsp:nvSpPr>
      <dsp:spPr>
        <a:xfrm>
          <a:off x="4296522" y="2000681"/>
          <a:ext cx="307812" cy="299369"/>
        </a:xfrm>
        <a:custGeom>
          <a:avLst/>
          <a:gdLst/>
          <a:ahLst/>
          <a:cxnLst/>
          <a:rect l="0" t="0" r="0" b="0"/>
          <a:pathLst>
            <a:path>
              <a:moveTo>
                <a:pt x="0" y="0"/>
              </a:moveTo>
              <a:lnTo>
                <a:pt x="0" y="210939"/>
              </a:lnTo>
              <a:lnTo>
                <a:pt x="307812" y="210939"/>
              </a:lnTo>
              <a:lnTo>
                <a:pt x="307812" y="299369"/>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ABFA21-D0C1-154D-B4E6-A4CF89EA48B6}">
      <dsp:nvSpPr>
        <dsp:cNvPr id="0" name=""/>
        <dsp:cNvSpPr/>
      </dsp:nvSpPr>
      <dsp:spPr>
        <a:xfrm>
          <a:off x="3276618" y="4673751"/>
          <a:ext cx="91440" cy="277621"/>
        </a:xfrm>
        <a:custGeom>
          <a:avLst/>
          <a:gdLst/>
          <a:ahLst/>
          <a:cxnLst/>
          <a:rect l="0" t="0" r="0" b="0"/>
          <a:pathLst>
            <a:path>
              <a:moveTo>
                <a:pt x="45720" y="0"/>
              </a:moveTo>
              <a:lnTo>
                <a:pt x="45720" y="27762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02D8B05-CC8E-4141-8C76-3773A6F2F0C8}">
      <dsp:nvSpPr>
        <dsp:cNvPr id="0" name=""/>
        <dsp:cNvSpPr/>
      </dsp:nvSpPr>
      <dsp:spPr>
        <a:xfrm>
          <a:off x="3276618" y="3789977"/>
          <a:ext cx="91440" cy="277621"/>
        </a:xfrm>
        <a:custGeom>
          <a:avLst/>
          <a:gdLst/>
          <a:ahLst/>
          <a:cxnLst/>
          <a:rect l="0" t="0" r="0" b="0"/>
          <a:pathLst>
            <a:path>
              <a:moveTo>
                <a:pt x="45720" y="0"/>
              </a:moveTo>
              <a:lnTo>
                <a:pt x="45720" y="27762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B864C8-FE9E-0D47-811D-77704D6B4558}">
      <dsp:nvSpPr>
        <dsp:cNvPr id="0" name=""/>
        <dsp:cNvSpPr/>
      </dsp:nvSpPr>
      <dsp:spPr>
        <a:xfrm>
          <a:off x="3276618" y="2906203"/>
          <a:ext cx="91440" cy="277621"/>
        </a:xfrm>
        <a:custGeom>
          <a:avLst/>
          <a:gdLst/>
          <a:ahLst/>
          <a:cxnLst/>
          <a:rect l="0" t="0" r="0" b="0"/>
          <a:pathLst>
            <a:path>
              <a:moveTo>
                <a:pt x="45720" y="0"/>
              </a:moveTo>
              <a:lnTo>
                <a:pt x="45720" y="27762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F6C50A6-64E5-4B4B-B306-FA0D9E2268D7}">
      <dsp:nvSpPr>
        <dsp:cNvPr id="0" name=""/>
        <dsp:cNvSpPr/>
      </dsp:nvSpPr>
      <dsp:spPr>
        <a:xfrm>
          <a:off x="3322338" y="2000681"/>
          <a:ext cx="974184" cy="299369"/>
        </a:xfrm>
        <a:custGeom>
          <a:avLst/>
          <a:gdLst/>
          <a:ahLst/>
          <a:cxnLst/>
          <a:rect l="0" t="0" r="0" b="0"/>
          <a:pathLst>
            <a:path>
              <a:moveTo>
                <a:pt x="974184" y="0"/>
              </a:moveTo>
              <a:lnTo>
                <a:pt x="974184" y="210939"/>
              </a:lnTo>
              <a:lnTo>
                <a:pt x="0" y="210939"/>
              </a:lnTo>
              <a:lnTo>
                <a:pt x="0" y="299369"/>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AF6CAF0-70DE-4DFE-88BB-D75C9F1538D6}">
      <dsp:nvSpPr>
        <dsp:cNvPr id="0" name=""/>
        <dsp:cNvSpPr/>
      </dsp:nvSpPr>
      <dsp:spPr>
        <a:xfrm>
          <a:off x="4296522" y="632902"/>
          <a:ext cx="1320479" cy="383925"/>
        </a:xfrm>
        <a:custGeom>
          <a:avLst/>
          <a:gdLst/>
          <a:ahLst/>
          <a:cxnLst/>
          <a:rect l="0" t="0" r="0" b="0"/>
          <a:pathLst>
            <a:path>
              <a:moveTo>
                <a:pt x="1320479" y="0"/>
              </a:moveTo>
              <a:lnTo>
                <a:pt x="1320479" y="295494"/>
              </a:lnTo>
              <a:lnTo>
                <a:pt x="0" y="295494"/>
              </a:lnTo>
              <a:lnTo>
                <a:pt x="0" y="38392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9E8215A-55A0-4488-88A3-048543694755}">
      <dsp:nvSpPr>
        <dsp:cNvPr id="0" name=""/>
        <dsp:cNvSpPr/>
      </dsp:nvSpPr>
      <dsp:spPr>
        <a:xfrm>
          <a:off x="2011036" y="632902"/>
          <a:ext cx="3605965" cy="405674"/>
        </a:xfrm>
        <a:custGeom>
          <a:avLst/>
          <a:gdLst/>
          <a:ahLst/>
          <a:cxnLst/>
          <a:rect l="0" t="0" r="0" b="0"/>
          <a:pathLst>
            <a:path>
              <a:moveTo>
                <a:pt x="3605965" y="0"/>
              </a:moveTo>
              <a:lnTo>
                <a:pt x="3605965" y="317243"/>
              </a:lnTo>
              <a:lnTo>
                <a:pt x="0" y="317243"/>
              </a:lnTo>
              <a:lnTo>
                <a:pt x="0" y="40567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5B95CE-93A1-47D7-B526-EE26FF3C4F98}">
      <dsp:nvSpPr>
        <dsp:cNvPr id="0" name=""/>
        <dsp:cNvSpPr/>
      </dsp:nvSpPr>
      <dsp:spPr>
        <a:xfrm>
          <a:off x="591210" y="632902"/>
          <a:ext cx="5025792" cy="405674"/>
        </a:xfrm>
        <a:custGeom>
          <a:avLst/>
          <a:gdLst/>
          <a:ahLst/>
          <a:cxnLst/>
          <a:rect l="0" t="0" r="0" b="0"/>
          <a:pathLst>
            <a:path>
              <a:moveTo>
                <a:pt x="5025792" y="0"/>
              </a:moveTo>
              <a:lnTo>
                <a:pt x="5025792" y="317243"/>
              </a:lnTo>
              <a:lnTo>
                <a:pt x="0" y="317243"/>
              </a:lnTo>
              <a:lnTo>
                <a:pt x="0" y="40567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8D2DD5D-B5AF-46BA-A5AE-BC852B355A4C}">
      <dsp:nvSpPr>
        <dsp:cNvPr id="0" name=""/>
        <dsp:cNvSpPr/>
      </dsp:nvSpPr>
      <dsp:spPr>
        <a:xfrm>
          <a:off x="2523446" y="-100760"/>
          <a:ext cx="6187112" cy="733663"/>
        </a:xfrm>
        <a:prstGeom prst="roundRect">
          <a:avLst>
            <a:gd name="adj" fmla="val 10000"/>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sp>
    <dsp:sp modelId="{39F3B3F6-1C24-4B69-A4CF-A0F800ABCB95}">
      <dsp:nvSpPr>
        <dsp:cNvPr id="0" name=""/>
        <dsp:cNvSpPr/>
      </dsp:nvSpPr>
      <dsp:spPr>
        <a:xfrm>
          <a:off x="2629510" y="0"/>
          <a:ext cx="6187112" cy="73366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lv-LV" sz="1800" kern="1200" dirty="0"/>
            <a:t>Izglītības, sporta un pedagoģijas virziena studiju programmas </a:t>
          </a:r>
          <a:r>
            <a:rPr lang="lv-LV" sz="1600" kern="1200" dirty="0" smtClean="0"/>
            <a:t>(</a:t>
          </a:r>
          <a:r>
            <a:rPr lang="lv-LV" sz="1600" kern="1200" dirty="0" smtClean="0">
              <a:solidFill>
                <a:srgbClr val="FF0000"/>
              </a:solidFill>
            </a:rPr>
            <a:t>kopā jaunās</a:t>
          </a:r>
          <a:r>
            <a:rPr lang="lv-LV" sz="1600" kern="1200" dirty="0" smtClean="0"/>
            <a:t> </a:t>
          </a:r>
          <a:r>
            <a:rPr lang="lv-LV" sz="1600" kern="1200" dirty="0" smtClean="0">
              <a:solidFill>
                <a:srgbClr val="FF0000"/>
              </a:solidFill>
            </a:rPr>
            <a:t>7 programmas, </a:t>
          </a:r>
          <a:r>
            <a:rPr lang="lv-LV" sz="1600" kern="1200" dirty="0" smtClean="0">
              <a:solidFill>
                <a:schemeClr val="tx1"/>
              </a:solidFill>
            </a:rPr>
            <a:t>pašlaik LU ir 21 šī virziena programma</a:t>
          </a:r>
          <a:r>
            <a:rPr lang="lv-LV" sz="1600" kern="1200" dirty="0" smtClean="0"/>
            <a:t>)</a:t>
          </a:r>
          <a:endParaRPr lang="en-US" sz="1600" kern="1200" dirty="0"/>
        </a:p>
      </dsp:txBody>
      <dsp:txXfrm>
        <a:off x="2650998" y="21488"/>
        <a:ext cx="6144136" cy="690687"/>
      </dsp:txXfrm>
    </dsp:sp>
    <dsp:sp modelId="{CBCEB46F-6A9D-4C25-830B-F96B3C20D833}">
      <dsp:nvSpPr>
        <dsp:cNvPr id="0" name=""/>
        <dsp:cNvSpPr/>
      </dsp:nvSpPr>
      <dsp:spPr>
        <a:xfrm>
          <a:off x="5399" y="1038577"/>
          <a:ext cx="1171621" cy="1776864"/>
        </a:xfrm>
        <a:prstGeom prst="roundRect">
          <a:avLst>
            <a:gd name="adj" fmla="val 10000"/>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sp>
    <dsp:sp modelId="{4CFAAA20-90C2-4329-BABC-64BB27A343F4}">
      <dsp:nvSpPr>
        <dsp:cNvPr id="0" name=""/>
        <dsp:cNvSpPr/>
      </dsp:nvSpPr>
      <dsp:spPr>
        <a:xfrm>
          <a:off x="111462" y="1139337"/>
          <a:ext cx="1171621" cy="177686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lv-LV" sz="1200" kern="1200" dirty="0"/>
            <a:t>I. līmeņa pirmskolas skolotāju izglītības studiju  programma – 2 gadi, PLK, NLK</a:t>
          </a:r>
          <a:endParaRPr lang="en-US" sz="1200" kern="1200" dirty="0"/>
        </a:p>
      </dsp:txBody>
      <dsp:txXfrm>
        <a:off x="145778" y="1173653"/>
        <a:ext cx="1102989" cy="1708232"/>
      </dsp:txXfrm>
    </dsp:sp>
    <dsp:sp modelId="{CCA40F86-2003-425B-9102-C9312D48F3E9}">
      <dsp:nvSpPr>
        <dsp:cNvPr id="0" name=""/>
        <dsp:cNvSpPr/>
      </dsp:nvSpPr>
      <dsp:spPr>
        <a:xfrm>
          <a:off x="1389147" y="1038577"/>
          <a:ext cx="1243777" cy="1684001"/>
        </a:xfrm>
        <a:prstGeom prst="roundRect">
          <a:avLst>
            <a:gd name="adj" fmla="val 1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sp>
    <dsp:sp modelId="{0D73A8E3-6619-41C0-B25B-CF2A6A8780D4}">
      <dsp:nvSpPr>
        <dsp:cNvPr id="0" name=""/>
        <dsp:cNvSpPr/>
      </dsp:nvSpPr>
      <dsp:spPr>
        <a:xfrm>
          <a:off x="1495211" y="1139337"/>
          <a:ext cx="1243777" cy="168400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t>Pirmsskolas</a:t>
          </a:r>
          <a:r>
            <a:rPr lang="en-US" sz="1200" kern="1200" dirty="0"/>
            <a:t> un  s</a:t>
          </a:r>
          <a:r>
            <a:rPr lang="lv-LV" sz="1200" kern="1200" dirty="0" err="1"/>
            <a:t>ākumskolas</a:t>
          </a:r>
          <a:r>
            <a:rPr lang="lv-LV" sz="1200" kern="1200" dirty="0"/>
            <a:t> skolotāja</a:t>
          </a:r>
          <a:r>
            <a:rPr lang="lv-LV" sz="1200" kern="1200" baseline="0" dirty="0"/>
            <a:t> profesionāla bakalaura studiju programma – 4 gadi, PLK, NLK</a:t>
          </a:r>
          <a:endParaRPr lang="en-US" sz="1200" kern="1200" dirty="0"/>
        </a:p>
      </dsp:txBody>
      <dsp:txXfrm>
        <a:off x="1531640" y="1175766"/>
        <a:ext cx="1170919" cy="1611143"/>
      </dsp:txXfrm>
    </dsp:sp>
    <dsp:sp modelId="{891A5090-B82B-4F25-A2CD-01C97FB08DFC}">
      <dsp:nvSpPr>
        <dsp:cNvPr id="0" name=""/>
        <dsp:cNvSpPr/>
      </dsp:nvSpPr>
      <dsp:spPr>
        <a:xfrm>
          <a:off x="3303587" y="1016828"/>
          <a:ext cx="1985871" cy="983852"/>
        </a:xfrm>
        <a:prstGeom prst="roundRect">
          <a:avLst>
            <a:gd name="adj" fmla="val 10000"/>
          </a:avLst>
        </a:prstGeom>
        <a:solidFill>
          <a:srgbClr val="2243FF"/>
        </a:solidFill>
        <a:ln>
          <a:noFill/>
        </a:ln>
        <a:effectLst/>
      </dsp:spPr>
      <dsp:style>
        <a:lnRef idx="0">
          <a:scrgbClr r="0" g="0" b="0"/>
        </a:lnRef>
        <a:fillRef idx="3">
          <a:scrgbClr r="0" g="0" b="0"/>
        </a:fillRef>
        <a:effectRef idx="2">
          <a:scrgbClr r="0" g="0" b="0"/>
        </a:effectRef>
        <a:fontRef idx="minor">
          <a:schemeClr val="lt1"/>
        </a:fontRef>
      </dsp:style>
    </dsp:sp>
    <dsp:sp modelId="{CD2C544B-2C22-4524-8EE6-5CE6F37461B7}">
      <dsp:nvSpPr>
        <dsp:cNvPr id="0" name=""/>
        <dsp:cNvSpPr/>
      </dsp:nvSpPr>
      <dsp:spPr>
        <a:xfrm>
          <a:off x="3409650" y="1117588"/>
          <a:ext cx="1985871" cy="98385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lv-LV" sz="1200" kern="1200" dirty="0"/>
            <a:t>Integrētā profesionālā bakalaura studiju programma izglītības zinātnē (4 studiju gadi, PLK) </a:t>
          </a:r>
          <a:endParaRPr lang="en-US" sz="1200" kern="1200" dirty="0"/>
        </a:p>
        <a:p>
          <a:pPr lvl="0" algn="ctr" defTabSz="400050">
            <a:lnSpc>
              <a:spcPct val="90000"/>
            </a:lnSpc>
            <a:spcBef>
              <a:spcPct val="0"/>
            </a:spcBef>
            <a:spcAft>
              <a:spcPct val="35000"/>
            </a:spcAft>
          </a:pPr>
          <a:endParaRPr lang="en-US" sz="1100" kern="1200" dirty="0"/>
        </a:p>
      </dsp:txBody>
      <dsp:txXfrm>
        <a:off x="3438466" y="1146404"/>
        <a:ext cx="1928239" cy="926220"/>
      </dsp:txXfrm>
    </dsp:sp>
    <dsp:sp modelId="{EEB4BE1D-A52C-904A-BAD8-E521CB043907}">
      <dsp:nvSpPr>
        <dsp:cNvPr id="0" name=""/>
        <dsp:cNvSpPr/>
      </dsp:nvSpPr>
      <dsp:spPr>
        <a:xfrm>
          <a:off x="2845052" y="2300050"/>
          <a:ext cx="954571" cy="6061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509CA4C-1DD8-C443-9FB6-C87EB2628E82}">
      <dsp:nvSpPr>
        <dsp:cNvPr id="0" name=""/>
        <dsp:cNvSpPr/>
      </dsp:nvSpPr>
      <dsp:spPr>
        <a:xfrm>
          <a:off x="2951116" y="2400811"/>
          <a:ext cx="954571" cy="60615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t>Soci</a:t>
          </a:r>
          <a:r>
            <a:rPr lang="lv-LV" sz="1200" kern="1200" dirty="0" err="1"/>
            <a:t>ālā</a:t>
          </a:r>
          <a:r>
            <a:rPr lang="lv-LV" sz="1200" kern="1200" dirty="0"/>
            <a:t> un pilsoniskā</a:t>
          </a:r>
          <a:endParaRPr lang="en-US" sz="1200" kern="1200" dirty="0"/>
        </a:p>
      </dsp:txBody>
      <dsp:txXfrm>
        <a:off x="2968870" y="2418565"/>
        <a:ext cx="919063" cy="570644"/>
      </dsp:txXfrm>
    </dsp:sp>
    <dsp:sp modelId="{C84612E0-E263-FA42-A31D-0F14278AB9EE}">
      <dsp:nvSpPr>
        <dsp:cNvPr id="0" name=""/>
        <dsp:cNvSpPr/>
      </dsp:nvSpPr>
      <dsp:spPr>
        <a:xfrm>
          <a:off x="2845052" y="3183825"/>
          <a:ext cx="954571" cy="6061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5965B02-D32F-E84E-8919-F4C236699426}">
      <dsp:nvSpPr>
        <dsp:cNvPr id="0" name=""/>
        <dsp:cNvSpPr/>
      </dsp:nvSpPr>
      <dsp:spPr>
        <a:xfrm>
          <a:off x="2951116" y="3284585"/>
          <a:ext cx="954571" cy="60615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lv-LV" sz="1200" kern="1200" dirty="0"/>
            <a:t>Valodas</a:t>
          </a:r>
          <a:endParaRPr lang="en-US" sz="1200" kern="1200" dirty="0"/>
        </a:p>
      </dsp:txBody>
      <dsp:txXfrm>
        <a:off x="2968870" y="3302339"/>
        <a:ext cx="919063" cy="570644"/>
      </dsp:txXfrm>
    </dsp:sp>
    <dsp:sp modelId="{4E580746-1160-514D-9B86-64E0DE53D858}">
      <dsp:nvSpPr>
        <dsp:cNvPr id="0" name=""/>
        <dsp:cNvSpPr/>
      </dsp:nvSpPr>
      <dsp:spPr>
        <a:xfrm>
          <a:off x="2845052" y="4067599"/>
          <a:ext cx="954571" cy="6061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3356E1F-39DC-7245-9784-AEBB6514985E}">
      <dsp:nvSpPr>
        <dsp:cNvPr id="0" name=""/>
        <dsp:cNvSpPr/>
      </dsp:nvSpPr>
      <dsp:spPr>
        <a:xfrm>
          <a:off x="2951116" y="4168359"/>
          <a:ext cx="954571" cy="606152"/>
        </a:xfrm>
        <a:prstGeom prst="roundRect">
          <a:avLst>
            <a:gd name="adj" fmla="val 10000"/>
          </a:avLst>
        </a:prstGeom>
        <a:solidFill>
          <a:schemeClr val="lt1">
            <a:alpha val="90000"/>
            <a:hueOff val="0"/>
            <a:satOff val="0"/>
            <a:lumOff val="0"/>
            <a:alphaOff val="0"/>
          </a:schemeClr>
        </a:solidFill>
        <a:ln w="6350" cap="flat" cmpd="sng" algn="ctr">
          <a:solidFill>
            <a:scrgbClr r="0" g="0" b="0"/>
          </a:solidFill>
          <a:prstDash val="dash"/>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t>Vesel</a:t>
          </a:r>
          <a:r>
            <a:rPr lang="lv-LV" sz="1200" kern="1200" dirty="0" err="1"/>
            <a:t>ība</a:t>
          </a:r>
          <a:r>
            <a:rPr lang="lv-LV" sz="1200" kern="1200" dirty="0"/>
            <a:t> un fiziskā aktivitāte</a:t>
          </a:r>
          <a:endParaRPr lang="en-US" sz="1200" kern="1200" dirty="0"/>
        </a:p>
      </dsp:txBody>
      <dsp:txXfrm>
        <a:off x="2968870" y="4186113"/>
        <a:ext cx="919063" cy="570644"/>
      </dsp:txXfrm>
    </dsp:sp>
    <dsp:sp modelId="{5A472A05-1162-554A-AA52-42A7C13F0019}">
      <dsp:nvSpPr>
        <dsp:cNvPr id="0" name=""/>
        <dsp:cNvSpPr/>
      </dsp:nvSpPr>
      <dsp:spPr>
        <a:xfrm>
          <a:off x="2845052" y="4951373"/>
          <a:ext cx="954571" cy="6061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068A44E-C270-2B43-BC55-E965788DC6EC}">
      <dsp:nvSpPr>
        <dsp:cNvPr id="0" name=""/>
        <dsp:cNvSpPr/>
      </dsp:nvSpPr>
      <dsp:spPr>
        <a:xfrm>
          <a:off x="2951116" y="5052133"/>
          <a:ext cx="954571" cy="60615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lv-LV" sz="1200" kern="1200" dirty="0"/>
            <a:t>Kultūras izpratne un māksla</a:t>
          </a:r>
          <a:endParaRPr lang="en-US" sz="1200" kern="1200" dirty="0"/>
        </a:p>
      </dsp:txBody>
      <dsp:txXfrm>
        <a:off x="2968870" y="5069887"/>
        <a:ext cx="919063" cy="570644"/>
      </dsp:txXfrm>
    </dsp:sp>
    <dsp:sp modelId="{25FFA42F-4C57-B248-9D52-3F80309DF538}">
      <dsp:nvSpPr>
        <dsp:cNvPr id="0" name=""/>
        <dsp:cNvSpPr/>
      </dsp:nvSpPr>
      <dsp:spPr>
        <a:xfrm>
          <a:off x="4011751" y="2300050"/>
          <a:ext cx="1185167" cy="6061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AD1E6DD-9B0D-8546-B5A2-10A62B1A932D}">
      <dsp:nvSpPr>
        <dsp:cNvPr id="0" name=""/>
        <dsp:cNvSpPr/>
      </dsp:nvSpPr>
      <dsp:spPr>
        <a:xfrm>
          <a:off x="4117814" y="2400811"/>
          <a:ext cx="1185167" cy="60615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err="1"/>
            <a:t>Dabaszin</a:t>
          </a:r>
          <a:r>
            <a:rPr lang="lv-LV" sz="1200" b="1" kern="1200" dirty="0" err="1"/>
            <a:t>ātnes</a:t>
          </a:r>
          <a:endParaRPr lang="en-US" sz="1200" b="1" kern="1200" dirty="0"/>
        </a:p>
      </dsp:txBody>
      <dsp:txXfrm>
        <a:off x="4135568" y="2418565"/>
        <a:ext cx="1149659" cy="570644"/>
      </dsp:txXfrm>
    </dsp:sp>
    <dsp:sp modelId="{7F6EC066-BEA1-E142-8E99-195E21B8FECE}">
      <dsp:nvSpPr>
        <dsp:cNvPr id="0" name=""/>
        <dsp:cNvSpPr/>
      </dsp:nvSpPr>
      <dsp:spPr>
        <a:xfrm>
          <a:off x="4127049" y="3183825"/>
          <a:ext cx="954571" cy="6061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2154585-3C91-2941-AFFD-182F54C1E217}">
      <dsp:nvSpPr>
        <dsp:cNvPr id="0" name=""/>
        <dsp:cNvSpPr/>
      </dsp:nvSpPr>
      <dsp:spPr>
        <a:xfrm>
          <a:off x="4233112" y="3284585"/>
          <a:ext cx="954571" cy="60615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err="1"/>
            <a:t>Matem</a:t>
          </a:r>
          <a:r>
            <a:rPr lang="lv-LV" sz="1200" b="1" kern="1200" dirty="0" err="1"/>
            <a:t>ātika</a:t>
          </a:r>
          <a:endParaRPr lang="en-US" sz="1200" b="1" kern="1200" dirty="0"/>
        </a:p>
      </dsp:txBody>
      <dsp:txXfrm>
        <a:off x="4250866" y="3302339"/>
        <a:ext cx="919063" cy="570644"/>
      </dsp:txXfrm>
    </dsp:sp>
    <dsp:sp modelId="{0FA49046-825F-0A41-8B9B-70C546EC0D06}">
      <dsp:nvSpPr>
        <dsp:cNvPr id="0" name=""/>
        <dsp:cNvSpPr/>
      </dsp:nvSpPr>
      <dsp:spPr>
        <a:xfrm>
          <a:off x="4127049" y="4067599"/>
          <a:ext cx="954571" cy="6061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CBE767B-B864-4242-A140-A1D5EB46FAA1}">
      <dsp:nvSpPr>
        <dsp:cNvPr id="0" name=""/>
        <dsp:cNvSpPr/>
      </dsp:nvSpPr>
      <dsp:spPr>
        <a:xfrm>
          <a:off x="4233112" y="4168359"/>
          <a:ext cx="954571" cy="60615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err="1"/>
            <a:t>Tehnolo</a:t>
          </a:r>
          <a:r>
            <a:rPr lang="lv-LV" sz="1200" b="1" kern="1200" dirty="0" err="1"/>
            <a:t>ģijas</a:t>
          </a:r>
          <a:endParaRPr lang="en-US" sz="1200" b="1" kern="1200" dirty="0"/>
        </a:p>
      </dsp:txBody>
      <dsp:txXfrm>
        <a:off x="4250866" y="4186113"/>
        <a:ext cx="919063" cy="570644"/>
      </dsp:txXfrm>
    </dsp:sp>
    <dsp:sp modelId="{A8274D88-BE72-4DA8-930D-6981DD68A6EA}">
      <dsp:nvSpPr>
        <dsp:cNvPr id="0" name=""/>
        <dsp:cNvSpPr/>
      </dsp:nvSpPr>
      <dsp:spPr>
        <a:xfrm>
          <a:off x="5409045" y="1038577"/>
          <a:ext cx="1761442" cy="1637285"/>
        </a:xfrm>
        <a:prstGeom prst="roundRect">
          <a:avLst>
            <a:gd name="adj" fmla="val 10000"/>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sp>
    <dsp:sp modelId="{D1E6CC08-5A1D-4419-A726-A6803B628D37}">
      <dsp:nvSpPr>
        <dsp:cNvPr id="0" name=""/>
        <dsp:cNvSpPr/>
      </dsp:nvSpPr>
      <dsp:spPr>
        <a:xfrm>
          <a:off x="5515109" y="1139337"/>
          <a:ext cx="1761442" cy="163728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lv-LV" sz="1200" kern="1200" dirty="0"/>
            <a:t>II līmeņa profesionālā skolotāju izglītības studiju programma (īsā), PLK – 1,5 gadi</a:t>
          </a:r>
          <a:endParaRPr lang="en-US" sz="1200" kern="1200" dirty="0"/>
        </a:p>
        <a:p>
          <a:pPr lvl="0" algn="ctr" defTabSz="400050">
            <a:lnSpc>
              <a:spcPct val="90000"/>
            </a:lnSpc>
            <a:spcBef>
              <a:spcPct val="0"/>
            </a:spcBef>
            <a:spcAft>
              <a:spcPct val="35000"/>
            </a:spcAft>
          </a:pPr>
          <a:endParaRPr lang="en-US" sz="1100" kern="1200" dirty="0"/>
        </a:p>
      </dsp:txBody>
      <dsp:txXfrm>
        <a:off x="5563063" y="1187291"/>
        <a:ext cx="1665534" cy="1541377"/>
      </dsp:txXfrm>
    </dsp:sp>
    <dsp:sp modelId="{168C9D97-1536-214C-B9FF-9ABA6327BD63}">
      <dsp:nvSpPr>
        <dsp:cNvPr id="0" name=""/>
        <dsp:cNvSpPr/>
      </dsp:nvSpPr>
      <dsp:spPr>
        <a:xfrm>
          <a:off x="5420338" y="2953483"/>
          <a:ext cx="1738856" cy="1373596"/>
        </a:xfrm>
        <a:prstGeom prst="roundRect">
          <a:avLst>
            <a:gd name="adj" fmla="val 10000"/>
          </a:avLst>
        </a:prstGeom>
        <a:solidFill>
          <a:schemeClr val="accent6">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sp>
    <dsp:sp modelId="{DE6F5038-0E5E-0442-A04D-A72A1E1017E9}">
      <dsp:nvSpPr>
        <dsp:cNvPr id="0" name=""/>
        <dsp:cNvSpPr/>
      </dsp:nvSpPr>
      <dsp:spPr>
        <a:xfrm>
          <a:off x="5526401" y="3054244"/>
          <a:ext cx="1738856" cy="137359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lv-LV" sz="1200" kern="1200" dirty="0"/>
            <a:t>Visu jomu</a:t>
          </a:r>
          <a:r>
            <a:rPr lang="lv-LV" sz="1200" kern="1200" baseline="0" dirty="0"/>
            <a:t> mācību priekšmetu apakšprogrammas, izņemot mūzika</a:t>
          </a:r>
          <a:endParaRPr lang="en-US" sz="1200" kern="1200" dirty="0"/>
        </a:p>
      </dsp:txBody>
      <dsp:txXfrm>
        <a:off x="5566632" y="3094475"/>
        <a:ext cx="1658394" cy="1293134"/>
      </dsp:txXfrm>
    </dsp:sp>
    <dsp:sp modelId="{EC663187-5930-4046-98E9-E87D969F7E31}">
      <dsp:nvSpPr>
        <dsp:cNvPr id="0" name=""/>
        <dsp:cNvSpPr/>
      </dsp:nvSpPr>
      <dsp:spPr>
        <a:xfrm>
          <a:off x="7382614" y="1038577"/>
          <a:ext cx="1100859" cy="1668035"/>
        </a:xfrm>
        <a:prstGeom prst="roundRect">
          <a:avLst>
            <a:gd name="adj" fmla="val 10000"/>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sp>
    <dsp:sp modelId="{715068C4-4736-41AF-9931-AE7B609E2871}">
      <dsp:nvSpPr>
        <dsp:cNvPr id="0" name=""/>
        <dsp:cNvSpPr/>
      </dsp:nvSpPr>
      <dsp:spPr>
        <a:xfrm>
          <a:off x="7488678" y="1139337"/>
          <a:ext cx="1100859" cy="166803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lv-LV" sz="1200" kern="1200" dirty="0"/>
            <a:t>Maģistra programma izglītības zinātnēs (akadēmiskā) – PLK (vairāki moduļi)</a:t>
          </a:r>
          <a:endParaRPr lang="en-US" sz="1200" kern="1200" dirty="0"/>
        </a:p>
      </dsp:txBody>
      <dsp:txXfrm>
        <a:off x="7520921" y="1171580"/>
        <a:ext cx="1036373" cy="1603549"/>
      </dsp:txXfrm>
    </dsp:sp>
    <dsp:sp modelId="{C54C0FC6-DF37-470C-8D4A-AA83EDFA517D}">
      <dsp:nvSpPr>
        <dsp:cNvPr id="0" name=""/>
        <dsp:cNvSpPr/>
      </dsp:nvSpPr>
      <dsp:spPr>
        <a:xfrm>
          <a:off x="8695601" y="1038577"/>
          <a:ext cx="1260387" cy="1653063"/>
        </a:xfrm>
        <a:prstGeom prst="roundRect">
          <a:avLst>
            <a:gd name="adj" fmla="val 100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sp>
    <dsp:sp modelId="{328F33B7-20EA-4B92-ADF1-AE9B0C5554CA}">
      <dsp:nvSpPr>
        <dsp:cNvPr id="0" name=""/>
        <dsp:cNvSpPr/>
      </dsp:nvSpPr>
      <dsp:spPr>
        <a:xfrm>
          <a:off x="8801664" y="1139337"/>
          <a:ext cx="1260387" cy="165306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lv-LV" sz="1200" kern="1200" dirty="0"/>
            <a:t>Maģistra programma izglītības inovatīvās tehnoloģijas (akadēmiskā) – PLK</a:t>
          </a:r>
          <a:endParaRPr lang="en-US" sz="1200" kern="1200" dirty="0"/>
        </a:p>
        <a:p>
          <a:pPr lvl="0" algn="ctr" defTabSz="400050">
            <a:lnSpc>
              <a:spcPct val="90000"/>
            </a:lnSpc>
            <a:spcBef>
              <a:spcPct val="0"/>
            </a:spcBef>
            <a:spcAft>
              <a:spcPct val="35000"/>
            </a:spcAft>
          </a:pPr>
          <a:endParaRPr lang="en-US" sz="1100" kern="1200" dirty="0"/>
        </a:p>
      </dsp:txBody>
      <dsp:txXfrm>
        <a:off x="8838579" y="1176252"/>
        <a:ext cx="1186557" cy="1579233"/>
      </dsp:txXfrm>
    </dsp:sp>
    <dsp:sp modelId="{FA5DCDBD-E572-6F4F-9AC5-80CE9DBC0B19}">
      <dsp:nvSpPr>
        <dsp:cNvPr id="0" name=""/>
        <dsp:cNvSpPr/>
      </dsp:nvSpPr>
      <dsp:spPr>
        <a:xfrm>
          <a:off x="10168115" y="1038577"/>
          <a:ext cx="1183114" cy="1664732"/>
        </a:xfrm>
        <a:prstGeom prst="roundRect">
          <a:avLst>
            <a:gd name="adj" fmla="val 10000"/>
          </a:avLst>
        </a:prstGeom>
        <a:solidFill>
          <a:srgbClr val="9900CC"/>
        </a:solidFill>
        <a:ln>
          <a:noFill/>
        </a:ln>
        <a:effectLst/>
      </dsp:spPr>
      <dsp:style>
        <a:lnRef idx="0">
          <a:scrgbClr r="0" g="0" b="0"/>
        </a:lnRef>
        <a:fillRef idx="3">
          <a:scrgbClr r="0" g="0" b="0"/>
        </a:fillRef>
        <a:effectRef idx="2">
          <a:scrgbClr r="0" g="0" b="0"/>
        </a:effectRef>
        <a:fontRef idx="minor">
          <a:schemeClr val="lt1"/>
        </a:fontRef>
      </dsp:style>
    </dsp:sp>
    <dsp:sp modelId="{0978CC1B-C95D-8348-8BA3-B6CA676DA845}">
      <dsp:nvSpPr>
        <dsp:cNvPr id="0" name=""/>
        <dsp:cNvSpPr/>
      </dsp:nvSpPr>
      <dsp:spPr>
        <a:xfrm>
          <a:off x="10274178" y="1139337"/>
          <a:ext cx="1183114" cy="166473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lv-LV" sz="1200" kern="1200" dirty="0"/>
            <a:t>Doktora studiju programma «Pedagoģija» (kopīga 4 augstskolām)</a:t>
          </a:r>
          <a:endParaRPr lang="en-US" sz="1200" kern="1200" dirty="0"/>
        </a:p>
        <a:p>
          <a:pPr lvl="0" algn="ctr" defTabSz="1466850">
            <a:lnSpc>
              <a:spcPct val="90000"/>
            </a:lnSpc>
            <a:spcBef>
              <a:spcPct val="0"/>
            </a:spcBef>
            <a:spcAft>
              <a:spcPct val="35000"/>
            </a:spcAft>
          </a:pPr>
          <a:endParaRPr lang="en-US" sz="1100" kern="1200" dirty="0"/>
        </a:p>
      </dsp:txBody>
      <dsp:txXfrm>
        <a:off x="10308830" y="1173989"/>
        <a:ext cx="1113810" cy="15954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9CE3D-6C52-1741-8AEC-F861472E5EB6}">
      <dsp:nvSpPr>
        <dsp:cNvPr id="0" name=""/>
        <dsp:cNvSpPr/>
      </dsp:nvSpPr>
      <dsp:spPr>
        <a:xfrm>
          <a:off x="2435456" y="2261439"/>
          <a:ext cx="3093048" cy="3001999"/>
        </a:xfrm>
        <a:prstGeom prst="gear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a:solidFill>
                <a:schemeClr val="tx1"/>
              </a:solidFill>
            </a:rPr>
            <a:t>Prakse</a:t>
          </a:r>
          <a:r>
            <a:rPr lang="en-US" sz="2800" kern="1200" dirty="0">
              <a:solidFill>
                <a:schemeClr val="tx1"/>
              </a:solidFill>
            </a:rPr>
            <a:t> </a:t>
          </a:r>
        </a:p>
        <a:p>
          <a:pPr lvl="0" algn="ctr" defTabSz="1244600">
            <a:lnSpc>
              <a:spcPct val="90000"/>
            </a:lnSpc>
            <a:spcBef>
              <a:spcPct val="0"/>
            </a:spcBef>
            <a:spcAft>
              <a:spcPct val="35000"/>
            </a:spcAft>
          </a:pPr>
          <a:r>
            <a:rPr lang="en-US" sz="2800" kern="1200" dirty="0" err="1">
              <a:solidFill>
                <a:schemeClr val="tx1"/>
              </a:solidFill>
            </a:rPr>
            <a:t>skol</a:t>
          </a:r>
          <a:r>
            <a:rPr lang="lv-LV" sz="2800" kern="1200" dirty="0" err="1">
              <a:solidFill>
                <a:schemeClr val="tx1"/>
              </a:solidFill>
            </a:rPr>
            <a:t>ā</a:t>
          </a:r>
          <a:r>
            <a:rPr lang="lv-LV" sz="2800" kern="1200" dirty="0">
              <a:solidFill>
                <a:schemeClr val="tx1"/>
              </a:solidFill>
            </a:rPr>
            <a:t> </a:t>
          </a:r>
        </a:p>
        <a:p>
          <a:pPr lvl="0" algn="ctr" defTabSz="1244600">
            <a:lnSpc>
              <a:spcPct val="90000"/>
            </a:lnSpc>
            <a:spcBef>
              <a:spcPct val="0"/>
            </a:spcBef>
            <a:spcAft>
              <a:spcPct val="35000"/>
            </a:spcAft>
          </a:pPr>
          <a:r>
            <a:rPr lang="lv-LV" sz="2800" kern="1200" dirty="0">
              <a:solidFill>
                <a:schemeClr val="tx1"/>
              </a:solidFill>
            </a:rPr>
            <a:t> </a:t>
          </a:r>
          <a:r>
            <a:rPr lang="lv-LV" sz="2800" kern="1200" dirty="0">
              <a:solidFill>
                <a:srgbClr val="FF0000"/>
              </a:solidFill>
            </a:rPr>
            <a:t>20 KP</a:t>
          </a:r>
          <a:endParaRPr lang="en-US" sz="2800" kern="1200" dirty="0">
            <a:solidFill>
              <a:srgbClr val="FF0000"/>
            </a:solidFill>
          </a:endParaRPr>
        </a:p>
      </dsp:txBody>
      <dsp:txXfrm>
        <a:off x="3050491" y="2964643"/>
        <a:ext cx="1862978" cy="1543089"/>
      </dsp:txXfrm>
    </dsp:sp>
    <dsp:sp modelId="{3C84E488-6B52-4B4A-B750-F98B29B1D4C6}">
      <dsp:nvSpPr>
        <dsp:cNvPr id="0" name=""/>
        <dsp:cNvSpPr/>
      </dsp:nvSpPr>
      <dsp:spPr>
        <a:xfrm>
          <a:off x="469768" y="1380274"/>
          <a:ext cx="3072194" cy="2713171"/>
        </a:xfrm>
        <a:prstGeom prst="gear6">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a:solidFill>
                <a:schemeClr val="tx1"/>
              </a:solidFill>
            </a:rPr>
            <a:t>Skolot</a:t>
          </a:r>
          <a:r>
            <a:rPr lang="lv-LV" sz="1800" b="1" kern="1200" dirty="0" err="1">
              <a:solidFill>
                <a:schemeClr val="tx1"/>
              </a:solidFill>
            </a:rPr>
            <a:t>āja</a:t>
          </a:r>
          <a:r>
            <a:rPr lang="lv-LV" sz="1800" b="1" kern="1200" dirty="0">
              <a:solidFill>
                <a:schemeClr val="tx1"/>
              </a:solidFill>
            </a:rPr>
            <a:t> profesionālo zināšanu un prasmju apguve </a:t>
          </a:r>
          <a:r>
            <a:rPr lang="lv-LV" sz="1400" kern="1200" dirty="0">
              <a:solidFill>
                <a:schemeClr val="tx1"/>
              </a:solidFill>
            </a:rPr>
            <a:t>(atbilstoši profesijas standartam)</a:t>
          </a:r>
        </a:p>
        <a:p>
          <a:pPr lvl="0" algn="ctr" defTabSz="800100">
            <a:lnSpc>
              <a:spcPct val="90000"/>
            </a:lnSpc>
            <a:spcBef>
              <a:spcPct val="0"/>
            </a:spcBef>
            <a:spcAft>
              <a:spcPct val="35000"/>
            </a:spcAft>
          </a:pPr>
          <a:r>
            <a:rPr lang="lv-LV" sz="1600" kern="1200" dirty="0">
              <a:solidFill>
                <a:schemeClr val="tx1"/>
              </a:solidFill>
            </a:rPr>
            <a:t>5 KP + (</a:t>
          </a:r>
          <a:r>
            <a:rPr lang="lv-LV" sz="1600" kern="1200" dirty="0">
              <a:solidFill>
                <a:srgbClr val="FF0000"/>
              </a:solidFill>
            </a:rPr>
            <a:t>15</a:t>
          </a:r>
          <a:r>
            <a:rPr lang="lv-LV" sz="1600" kern="1200" baseline="0" dirty="0">
              <a:solidFill>
                <a:srgbClr val="FF0000"/>
              </a:solidFill>
            </a:rPr>
            <a:t> KP</a:t>
          </a:r>
          <a:r>
            <a:rPr lang="lv-LV" sz="1600" kern="1200" baseline="0" dirty="0">
              <a:solidFill>
                <a:schemeClr val="tx1"/>
              </a:solidFill>
            </a:rPr>
            <a:t>)</a:t>
          </a:r>
          <a:endParaRPr lang="en-US" sz="1600" kern="1200" dirty="0">
            <a:solidFill>
              <a:schemeClr val="tx1"/>
            </a:solidFill>
          </a:endParaRPr>
        </a:p>
      </dsp:txBody>
      <dsp:txXfrm>
        <a:off x="1205005" y="2067451"/>
        <a:ext cx="1601720" cy="1338817"/>
      </dsp:txXfrm>
    </dsp:sp>
    <dsp:sp modelId="{B24704E7-E3B7-3A46-AF7C-87374636E931}">
      <dsp:nvSpPr>
        <dsp:cNvPr id="0" name=""/>
        <dsp:cNvSpPr/>
      </dsp:nvSpPr>
      <dsp:spPr>
        <a:xfrm rot="20657392">
          <a:off x="2262215" y="148065"/>
          <a:ext cx="2579494" cy="2614847"/>
        </a:xfrm>
        <a:prstGeom prst="gear6">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M</a:t>
          </a:r>
          <a:r>
            <a:rPr lang="lv-LV" sz="1600" kern="1200" dirty="0" err="1"/>
            <a:t>ācību</a:t>
          </a:r>
          <a:r>
            <a:rPr lang="lv-LV" sz="1600" kern="1200" dirty="0"/>
            <a:t> priekšmeta metodika jomas kontekstā</a:t>
          </a:r>
        </a:p>
        <a:p>
          <a:pPr lvl="0" algn="ctr" defTabSz="711200">
            <a:lnSpc>
              <a:spcPct val="90000"/>
            </a:lnSpc>
            <a:spcBef>
              <a:spcPct val="0"/>
            </a:spcBef>
            <a:spcAft>
              <a:spcPct val="35000"/>
            </a:spcAft>
          </a:pPr>
          <a:r>
            <a:rPr lang="lv-LV" sz="1600" kern="1200" dirty="0"/>
            <a:t>5 KP+(</a:t>
          </a:r>
          <a:r>
            <a:rPr lang="lv-LV" sz="1600" kern="1200" dirty="0">
              <a:solidFill>
                <a:srgbClr val="FF0000"/>
              </a:solidFill>
            </a:rPr>
            <a:t>5 KP</a:t>
          </a:r>
          <a:r>
            <a:rPr lang="lv-LV" sz="1600" kern="1200" dirty="0"/>
            <a:t>)</a:t>
          </a:r>
          <a:endParaRPr lang="en-US" sz="1600" kern="1200" dirty="0"/>
        </a:p>
      </dsp:txBody>
      <dsp:txXfrm rot="900000">
        <a:off x="2825876" y="723675"/>
        <a:ext cx="1452170" cy="1463628"/>
      </dsp:txXfrm>
    </dsp:sp>
    <dsp:sp modelId="{4DF93876-03D8-6B46-9DC6-12C8EF099856}">
      <dsp:nvSpPr>
        <dsp:cNvPr id="0" name=""/>
        <dsp:cNvSpPr/>
      </dsp:nvSpPr>
      <dsp:spPr>
        <a:xfrm>
          <a:off x="2714808" y="2035540"/>
          <a:ext cx="3196485" cy="3521988"/>
        </a:xfrm>
        <a:prstGeom prst="circularArrow">
          <a:avLst>
            <a:gd name="adj1" fmla="val 4687"/>
            <a:gd name="adj2" fmla="val 299029"/>
            <a:gd name="adj3" fmla="val 2532592"/>
            <a:gd name="adj4" fmla="val 15826333"/>
            <a:gd name="adj5" fmla="val 546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5BADCEA-9371-354D-B0E1-C3CA24894FA8}">
      <dsp:nvSpPr>
        <dsp:cNvPr id="0" name=""/>
        <dsp:cNvSpPr/>
      </dsp:nvSpPr>
      <dsp:spPr>
        <a:xfrm>
          <a:off x="213836" y="1155144"/>
          <a:ext cx="2558944" cy="2558944"/>
        </a:xfrm>
        <a:prstGeom prst="leftCircularArrow">
          <a:avLst>
            <a:gd name="adj1" fmla="val 6452"/>
            <a:gd name="adj2" fmla="val 429999"/>
            <a:gd name="adj3" fmla="val 10489124"/>
            <a:gd name="adj4" fmla="val 14837806"/>
            <a:gd name="adj5" fmla="val 7527"/>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2D5D205-C60D-634B-9C26-E518D9F9B758}">
      <dsp:nvSpPr>
        <dsp:cNvPr id="0" name=""/>
        <dsp:cNvSpPr/>
      </dsp:nvSpPr>
      <dsp:spPr>
        <a:xfrm>
          <a:off x="1957425" y="-197124"/>
          <a:ext cx="2759057" cy="2759057"/>
        </a:xfrm>
        <a:prstGeom prst="circularArrow">
          <a:avLst>
            <a:gd name="adj1" fmla="val 5984"/>
            <a:gd name="adj2" fmla="val 394124"/>
            <a:gd name="adj3" fmla="val 13313824"/>
            <a:gd name="adj4" fmla="val 10508221"/>
            <a:gd name="adj5" fmla="val 6981"/>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92DE2-09A2-994C-A812-4D858F6E602C}">
      <dsp:nvSpPr>
        <dsp:cNvPr id="0" name=""/>
        <dsp:cNvSpPr/>
      </dsp:nvSpPr>
      <dsp:spPr>
        <a:xfrm rot="5400000">
          <a:off x="677553" y="327910"/>
          <a:ext cx="565822" cy="941516"/>
        </a:xfrm>
        <a:prstGeom prst="corner">
          <a:avLst>
            <a:gd name="adj1" fmla="val 16120"/>
            <a:gd name="adj2" fmla="val 16110"/>
          </a:avLst>
        </a:prstGeom>
        <a:solidFill>
          <a:srgbClr val="9CFF7D"/>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7FF2F84-292F-5E46-B6BF-CE746AAB4197}">
      <dsp:nvSpPr>
        <dsp:cNvPr id="0" name=""/>
        <dsp:cNvSpPr/>
      </dsp:nvSpPr>
      <dsp:spPr>
        <a:xfrm>
          <a:off x="583104" y="609220"/>
          <a:ext cx="850005" cy="745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BA/</a:t>
          </a:r>
          <a:r>
            <a:rPr lang="en-US" sz="1500" kern="1200" baseline="0" dirty="0"/>
            <a:t> </a:t>
          </a:r>
          <a:r>
            <a:rPr lang="en-US" sz="1500" kern="1200" dirty="0"/>
            <a:t>II. l</a:t>
          </a:r>
          <a:r>
            <a:rPr lang="lv-LV" sz="1500" kern="1200" dirty="0" err="1"/>
            <a:t>īm</a:t>
          </a:r>
          <a:r>
            <a:rPr lang="lv-LV" sz="1500" kern="1200" dirty="0"/>
            <a:t>. –skolotājs</a:t>
          </a:r>
          <a:endParaRPr lang="en-US" sz="1500" kern="1200" dirty="0"/>
        </a:p>
      </dsp:txBody>
      <dsp:txXfrm>
        <a:off x="583104" y="609220"/>
        <a:ext cx="850005" cy="745080"/>
      </dsp:txXfrm>
    </dsp:sp>
    <dsp:sp modelId="{0002DCD2-0FEC-FA41-AE78-3305C9361644}">
      <dsp:nvSpPr>
        <dsp:cNvPr id="0" name=""/>
        <dsp:cNvSpPr/>
      </dsp:nvSpPr>
      <dsp:spPr>
        <a:xfrm>
          <a:off x="1272731" y="258594"/>
          <a:ext cx="160378" cy="160378"/>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4EBB0A9-F1C7-6645-AF12-D49028D81D65}">
      <dsp:nvSpPr>
        <dsp:cNvPr id="0" name=""/>
        <dsp:cNvSpPr/>
      </dsp:nvSpPr>
      <dsp:spPr>
        <a:xfrm rot="5400000">
          <a:off x="1718127" y="70419"/>
          <a:ext cx="565822" cy="941516"/>
        </a:xfrm>
        <a:prstGeom prst="corner">
          <a:avLst>
            <a:gd name="adj1" fmla="val 16120"/>
            <a:gd name="adj2" fmla="val 16110"/>
          </a:avLst>
        </a:prstGeom>
        <a:solidFill>
          <a:srgbClr val="002CA5"/>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EDDCCC3-99C3-9C40-AC77-79E2CE72940C}">
      <dsp:nvSpPr>
        <dsp:cNvPr id="0" name=""/>
        <dsp:cNvSpPr/>
      </dsp:nvSpPr>
      <dsp:spPr>
        <a:xfrm>
          <a:off x="1623677" y="351729"/>
          <a:ext cx="850005" cy="745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Ma</a:t>
          </a:r>
          <a:r>
            <a:rPr lang="lv-LV" sz="1500" kern="1200" dirty="0" err="1"/>
            <a:t>ģistrs</a:t>
          </a:r>
          <a:endParaRPr lang="en-US" sz="1500" kern="1200" dirty="0"/>
        </a:p>
      </dsp:txBody>
      <dsp:txXfrm>
        <a:off x="1623677" y="351729"/>
        <a:ext cx="850005" cy="745080"/>
      </dsp:txXfrm>
    </dsp:sp>
    <dsp:sp modelId="{4762F0C3-B0C3-D342-9C2A-CD538513398F}">
      <dsp:nvSpPr>
        <dsp:cNvPr id="0" name=""/>
        <dsp:cNvSpPr/>
      </dsp:nvSpPr>
      <dsp:spPr>
        <a:xfrm>
          <a:off x="2313304" y="1103"/>
          <a:ext cx="160378" cy="160378"/>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F8A7FFD-394C-2746-A5C9-AD46CBD9C542}">
      <dsp:nvSpPr>
        <dsp:cNvPr id="0" name=""/>
        <dsp:cNvSpPr/>
      </dsp:nvSpPr>
      <dsp:spPr>
        <a:xfrm rot="5400000">
          <a:off x="2758700" y="-187071"/>
          <a:ext cx="565822" cy="941516"/>
        </a:xfrm>
        <a:prstGeom prst="corner">
          <a:avLst>
            <a:gd name="adj1" fmla="val 16120"/>
            <a:gd name="adj2" fmla="val 16110"/>
          </a:avLst>
        </a:prstGeom>
        <a:solidFill>
          <a:srgbClr val="1E5803"/>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4654F4F-2021-CA4B-BDB1-DDF761A37F03}">
      <dsp:nvSpPr>
        <dsp:cNvPr id="0" name=""/>
        <dsp:cNvSpPr/>
      </dsp:nvSpPr>
      <dsp:spPr>
        <a:xfrm>
          <a:off x="2664250" y="94238"/>
          <a:ext cx="850005" cy="745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err="1"/>
            <a:t>Doktors</a:t>
          </a:r>
          <a:endParaRPr lang="en-US" sz="1500" kern="1200" dirty="0"/>
        </a:p>
        <a:p>
          <a:pPr lvl="0" algn="l" defTabSz="666750">
            <a:lnSpc>
              <a:spcPct val="90000"/>
            </a:lnSpc>
            <a:spcBef>
              <a:spcPct val="0"/>
            </a:spcBef>
            <a:spcAft>
              <a:spcPct val="35000"/>
            </a:spcAft>
          </a:pPr>
          <a:endParaRPr lang="en-US" sz="1500" kern="1200" dirty="0"/>
        </a:p>
      </dsp:txBody>
      <dsp:txXfrm>
        <a:off x="2664250" y="94238"/>
        <a:ext cx="850005" cy="7450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C28FA-B51A-4514-81A7-891618175E41}">
      <dsp:nvSpPr>
        <dsp:cNvPr id="0" name=""/>
        <dsp:cNvSpPr/>
      </dsp:nvSpPr>
      <dsp:spPr>
        <a:xfrm>
          <a:off x="3303409" y="1338910"/>
          <a:ext cx="1044487" cy="363241"/>
        </a:xfrm>
        <a:custGeom>
          <a:avLst/>
          <a:gdLst/>
          <a:ahLst/>
          <a:cxnLst/>
          <a:rect l="0" t="0" r="0" b="0"/>
          <a:pathLst>
            <a:path>
              <a:moveTo>
                <a:pt x="1044487" y="0"/>
              </a:moveTo>
              <a:lnTo>
                <a:pt x="0" y="363241"/>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2461A5B3-35D5-4BEA-B101-3D13D477A37F}">
      <dsp:nvSpPr>
        <dsp:cNvPr id="0" name=""/>
        <dsp:cNvSpPr/>
      </dsp:nvSpPr>
      <dsp:spPr>
        <a:xfrm>
          <a:off x="4347896" y="1338910"/>
          <a:ext cx="2937186" cy="1247550"/>
        </a:xfrm>
        <a:custGeom>
          <a:avLst/>
          <a:gdLst/>
          <a:ahLst/>
          <a:cxnLst/>
          <a:rect l="0" t="0" r="0" b="0"/>
          <a:pathLst>
            <a:path>
              <a:moveTo>
                <a:pt x="0" y="0"/>
              </a:moveTo>
              <a:lnTo>
                <a:pt x="0" y="1197973"/>
              </a:lnTo>
              <a:lnTo>
                <a:pt x="2937186" y="1197973"/>
              </a:lnTo>
              <a:lnTo>
                <a:pt x="2937186" y="12475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4D580A-07EA-43C8-B98F-1D47178A393A}">
      <dsp:nvSpPr>
        <dsp:cNvPr id="0" name=""/>
        <dsp:cNvSpPr/>
      </dsp:nvSpPr>
      <dsp:spPr>
        <a:xfrm>
          <a:off x="4347896" y="1338910"/>
          <a:ext cx="2937186" cy="2201414"/>
        </a:xfrm>
        <a:custGeom>
          <a:avLst/>
          <a:gdLst/>
          <a:ahLst/>
          <a:cxnLst/>
          <a:rect l="0" t="0" r="0" b="0"/>
          <a:pathLst>
            <a:path>
              <a:moveTo>
                <a:pt x="0" y="0"/>
              </a:moveTo>
              <a:lnTo>
                <a:pt x="0" y="2151837"/>
              </a:lnTo>
              <a:lnTo>
                <a:pt x="2937186" y="2151837"/>
              </a:lnTo>
              <a:lnTo>
                <a:pt x="2937186" y="22014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2D2B1E-F642-4291-BC18-C5BFEE0F367A}">
      <dsp:nvSpPr>
        <dsp:cNvPr id="0" name=""/>
        <dsp:cNvSpPr/>
      </dsp:nvSpPr>
      <dsp:spPr>
        <a:xfrm>
          <a:off x="4347896" y="1338910"/>
          <a:ext cx="2937186" cy="2641658"/>
        </a:xfrm>
        <a:custGeom>
          <a:avLst/>
          <a:gdLst/>
          <a:ahLst/>
          <a:cxnLst/>
          <a:rect l="0" t="0" r="0" b="0"/>
          <a:pathLst>
            <a:path>
              <a:moveTo>
                <a:pt x="0" y="0"/>
              </a:moveTo>
              <a:lnTo>
                <a:pt x="0" y="2592081"/>
              </a:lnTo>
              <a:lnTo>
                <a:pt x="2937186" y="2592081"/>
              </a:lnTo>
              <a:lnTo>
                <a:pt x="2937186" y="26416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B4F035-CFF4-42A0-B2C2-4DA725009F1D}">
      <dsp:nvSpPr>
        <dsp:cNvPr id="0" name=""/>
        <dsp:cNvSpPr/>
      </dsp:nvSpPr>
      <dsp:spPr>
        <a:xfrm>
          <a:off x="4347896" y="1338910"/>
          <a:ext cx="2937186" cy="1761170"/>
        </a:xfrm>
        <a:custGeom>
          <a:avLst/>
          <a:gdLst/>
          <a:ahLst/>
          <a:cxnLst/>
          <a:rect l="0" t="0" r="0" b="0"/>
          <a:pathLst>
            <a:path>
              <a:moveTo>
                <a:pt x="0" y="0"/>
              </a:moveTo>
              <a:lnTo>
                <a:pt x="0" y="1711593"/>
              </a:lnTo>
              <a:lnTo>
                <a:pt x="2937186" y="1711593"/>
              </a:lnTo>
              <a:lnTo>
                <a:pt x="2937186" y="17611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1864B6-C039-49FC-802E-C39C9C300250}">
      <dsp:nvSpPr>
        <dsp:cNvPr id="0" name=""/>
        <dsp:cNvSpPr/>
      </dsp:nvSpPr>
      <dsp:spPr>
        <a:xfrm>
          <a:off x="1682177" y="540289"/>
          <a:ext cx="5331438" cy="798620"/>
        </a:xfrm>
        <a:prstGeom prst="rect">
          <a:avLst/>
        </a:prstGeom>
        <a:solidFill>
          <a:srgbClr val="224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lv-LV" sz="2500" kern="1200" dirty="0"/>
            <a:t>Maģistra studiju programma: </a:t>
          </a:r>
        </a:p>
        <a:p>
          <a:pPr lvl="0" algn="ctr" defTabSz="1111250">
            <a:lnSpc>
              <a:spcPct val="90000"/>
            </a:lnSpc>
            <a:spcBef>
              <a:spcPct val="0"/>
            </a:spcBef>
            <a:spcAft>
              <a:spcPct val="35000"/>
            </a:spcAft>
          </a:pPr>
          <a:r>
            <a:rPr lang="lv-LV" sz="2500" kern="1200" dirty="0"/>
            <a:t>IZGLĪTĪBAS INOVATĪVĀS TEHNOLOĢIJAS</a:t>
          </a:r>
        </a:p>
      </dsp:txBody>
      <dsp:txXfrm>
        <a:off x="1682177" y="540289"/>
        <a:ext cx="5331438" cy="798620"/>
      </dsp:txXfrm>
    </dsp:sp>
    <dsp:sp modelId="{E05FE9CF-161F-4890-B32F-839E76AC5CFB}">
      <dsp:nvSpPr>
        <dsp:cNvPr id="0" name=""/>
        <dsp:cNvSpPr/>
      </dsp:nvSpPr>
      <dsp:spPr>
        <a:xfrm>
          <a:off x="6482160" y="3100080"/>
          <a:ext cx="1605844" cy="346523"/>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lv-LV" sz="1900" kern="1200" dirty="0">
              <a:solidFill>
                <a:schemeClr val="tx1"/>
              </a:solidFill>
            </a:rPr>
            <a:t>Latviešu</a:t>
          </a:r>
          <a:r>
            <a:rPr lang="lv-LV" sz="1900" kern="1200" dirty="0"/>
            <a:t> </a:t>
          </a:r>
          <a:r>
            <a:rPr lang="lv-LV" sz="1900" kern="1200" dirty="0">
              <a:solidFill>
                <a:schemeClr val="tx1"/>
              </a:solidFill>
            </a:rPr>
            <a:t>valoda</a:t>
          </a:r>
        </a:p>
      </dsp:txBody>
      <dsp:txXfrm>
        <a:off x="6482160" y="3100080"/>
        <a:ext cx="1605844" cy="346523"/>
      </dsp:txXfrm>
    </dsp:sp>
    <dsp:sp modelId="{12D775BA-C439-4E4D-8D19-8EC3D6384003}">
      <dsp:nvSpPr>
        <dsp:cNvPr id="0" name=""/>
        <dsp:cNvSpPr/>
      </dsp:nvSpPr>
      <dsp:spPr>
        <a:xfrm>
          <a:off x="6482160" y="3980568"/>
          <a:ext cx="1605844" cy="346523"/>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lv-LV" sz="1900" kern="1200" dirty="0">
              <a:solidFill>
                <a:schemeClr val="tx1"/>
              </a:solidFill>
            </a:rPr>
            <a:t>u.c.</a:t>
          </a:r>
        </a:p>
      </dsp:txBody>
      <dsp:txXfrm>
        <a:off x="6482160" y="3980568"/>
        <a:ext cx="1605844" cy="346523"/>
      </dsp:txXfrm>
    </dsp:sp>
    <dsp:sp modelId="{C638EC85-B207-4F36-AEAC-773FF0997B03}">
      <dsp:nvSpPr>
        <dsp:cNvPr id="0" name=""/>
        <dsp:cNvSpPr/>
      </dsp:nvSpPr>
      <dsp:spPr>
        <a:xfrm>
          <a:off x="6482160" y="3540324"/>
          <a:ext cx="1605844" cy="346523"/>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lv-LV" sz="1900" kern="1200" dirty="0">
              <a:solidFill>
                <a:schemeClr val="tx1"/>
              </a:solidFill>
            </a:rPr>
            <a:t>Fizika</a:t>
          </a:r>
        </a:p>
      </dsp:txBody>
      <dsp:txXfrm>
        <a:off x="6482160" y="3540324"/>
        <a:ext cx="1605844" cy="346523"/>
      </dsp:txXfrm>
    </dsp:sp>
    <dsp:sp modelId="{DEE4C4F5-6045-472B-9ACE-0065DBA63A85}">
      <dsp:nvSpPr>
        <dsp:cNvPr id="0" name=""/>
        <dsp:cNvSpPr/>
      </dsp:nvSpPr>
      <dsp:spPr>
        <a:xfrm>
          <a:off x="6482160" y="2586460"/>
          <a:ext cx="1605844" cy="346523"/>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lv-LV" sz="1900" kern="1200" dirty="0">
              <a:solidFill>
                <a:schemeClr val="tx1"/>
              </a:solidFill>
            </a:rPr>
            <a:t>Bioloģija</a:t>
          </a:r>
        </a:p>
      </dsp:txBody>
      <dsp:txXfrm>
        <a:off x="6482160" y="2586460"/>
        <a:ext cx="1605844" cy="346523"/>
      </dsp:txXfrm>
    </dsp:sp>
    <dsp:sp modelId="{EA77E9FB-5352-400D-896B-F6C637368F93}">
      <dsp:nvSpPr>
        <dsp:cNvPr id="0" name=""/>
        <dsp:cNvSpPr/>
      </dsp:nvSpPr>
      <dsp:spPr>
        <a:xfrm>
          <a:off x="3303409" y="1419831"/>
          <a:ext cx="3687987" cy="564641"/>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v-LV" sz="2000" b="1" kern="1200" dirty="0">
              <a:solidFill>
                <a:schemeClr val="tx1"/>
              </a:solidFill>
            </a:rPr>
            <a:t>Tehnoloģiju un mediju jomas kursi</a:t>
          </a:r>
          <a:endParaRPr lang="lv-LV" sz="1600" kern="1200" dirty="0">
            <a:solidFill>
              <a:schemeClr val="tx1"/>
            </a:solidFill>
          </a:endParaRPr>
        </a:p>
      </dsp:txBody>
      <dsp:txXfrm>
        <a:off x="3303409" y="1419831"/>
        <a:ext cx="3687987" cy="564641"/>
      </dsp:txXfrm>
    </dsp:sp>
    <dsp:sp modelId="{40E2362D-BD38-40FD-9C1F-F28E0595A400}">
      <dsp:nvSpPr>
        <dsp:cNvPr id="0" name=""/>
        <dsp:cNvSpPr/>
      </dsp:nvSpPr>
      <dsp:spPr>
        <a:xfrm>
          <a:off x="5334237" y="2053109"/>
          <a:ext cx="4452574" cy="339443"/>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v-LV" sz="2000" b="1" kern="1200" dirty="0">
              <a:solidFill>
                <a:schemeClr val="tx1"/>
              </a:solidFill>
            </a:rPr>
            <a:t>Izglītības tehnoloģiju kursi </a:t>
          </a:r>
          <a:r>
            <a:rPr lang="lv-LV" sz="1600" b="1" kern="1200" dirty="0">
              <a:solidFill>
                <a:schemeClr val="tx1"/>
              </a:solidFill>
            </a:rPr>
            <a:t> </a:t>
          </a:r>
          <a:r>
            <a:rPr lang="lv-LV" sz="1800" b="1" kern="1200" dirty="0">
              <a:solidFill>
                <a:schemeClr val="tx1"/>
              </a:solidFill>
            </a:rPr>
            <a:t>pa nozarēm</a:t>
          </a:r>
        </a:p>
      </dsp:txBody>
      <dsp:txXfrm>
        <a:off x="5334237" y="2053109"/>
        <a:ext cx="4452574" cy="3394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B1355-535E-48EA-AF33-0EA2F8B7066A}">
      <dsp:nvSpPr>
        <dsp:cNvPr id="0" name=""/>
        <dsp:cNvSpPr/>
      </dsp:nvSpPr>
      <dsp:spPr>
        <a:xfrm>
          <a:off x="5474" y="374"/>
          <a:ext cx="11201336" cy="850657"/>
        </a:xfrm>
        <a:prstGeom prst="roundRect">
          <a:avLst>
            <a:gd name="adj" fmla="val 10000"/>
          </a:avLst>
        </a:prstGeom>
        <a:solidFill>
          <a:srgbClr val="1E580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lv-LV" sz="2200" u="sng" kern="1200" dirty="0">
              <a:solidFill>
                <a:srgbClr val="FFFF00"/>
              </a:solidFill>
            </a:rPr>
            <a:t>A daļa  </a:t>
          </a:r>
          <a:r>
            <a:rPr lang="lv-LV" sz="2200" kern="1200" dirty="0"/>
            <a:t>Promocijas darba izstrāde; publikāciju sagatavošana, </a:t>
          </a:r>
          <a:r>
            <a:rPr lang="lv-LV" sz="2200" kern="1200" dirty="0">
              <a:solidFill>
                <a:srgbClr val="FFFF00"/>
              </a:solidFill>
            </a:rPr>
            <a:t>publicēšana</a:t>
          </a:r>
          <a:r>
            <a:rPr lang="lv-LV" sz="2200" kern="1200" dirty="0"/>
            <a:t> un dalība zinātniskās konferencēs (100 KP); Studiju kursi pedagoģijas zinātnē un promocijas eksāmeni (14 KP)</a:t>
          </a:r>
        </a:p>
      </dsp:txBody>
      <dsp:txXfrm>
        <a:off x="30389" y="25289"/>
        <a:ext cx="11151506" cy="800827"/>
      </dsp:txXfrm>
    </dsp:sp>
    <dsp:sp modelId="{43E562AF-8587-44A8-857C-0997D6C04E25}">
      <dsp:nvSpPr>
        <dsp:cNvPr id="0" name=""/>
        <dsp:cNvSpPr/>
      </dsp:nvSpPr>
      <dsp:spPr>
        <a:xfrm>
          <a:off x="61349" y="1073173"/>
          <a:ext cx="4535957" cy="1263785"/>
        </a:xfrm>
        <a:prstGeom prst="roundRect">
          <a:avLst>
            <a:gd name="adj" fmla="val 10000"/>
          </a:avLst>
        </a:prstGeom>
        <a:solidFill>
          <a:srgbClr val="358A0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100000"/>
            </a:lnSpc>
            <a:spcBef>
              <a:spcPct val="0"/>
            </a:spcBef>
            <a:spcAft>
              <a:spcPts val="0"/>
            </a:spcAft>
          </a:pPr>
          <a:r>
            <a:rPr lang="lv-LV" sz="2200" u="sng" kern="1200" dirty="0"/>
            <a:t>B </a:t>
          </a:r>
          <a:r>
            <a:rPr lang="lv-LV" sz="1800" u="sng" kern="1200" dirty="0"/>
            <a:t>daļa.  </a:t>
          </a:r>
          <a:r>
            <a:rPr lang="lv-LV" sz="1800" kern="1200" dirty="0"/>
            <a:t>Studiju kursi zinātnes apakšnozarēs (12 KP): vispārīgā, </a:t>
          </a:r>
          <a:r>
            <a:rPr lang="lv-LV" sz="1800" kern="1200" dirty="0">
              <a:solidFill>
                <a:srgbClr val="FFFF00"/>
              </a:solidFill>
            </a:rPr>
            <a:t>pirmsskolas, skolas,  augstskolas,</a:t>
          </a:r>
          <a:r>
            <a:rPr lang="lv-LV" sz="1800" kern="1200" dirty="0"/>
            <a:t> </a:t>
          </a:r>
          <a:r>
            <a:rPr lang="lv-LV" sz="1800" kern="1200" dirty="0">
              <a:solidFill>
                <a:schemeClr val="bg1"/>
              </a:solidFill>
            </a:rPr>
            <a:t>sociālā, pieaugušo un nozaru pedagoģija.</a:t>
          </a:r>
        </a:p>
      </dsp:txBody>
      <dsp:txXfrm>
        <a:off x="98364" y="1110188"/>
        <a:ext cx="4461927" cy="1189755"/>
      </dsp:txXfrm>
    </dsp:sp>
    <dsp:sp modelId="{3F49B7CC-9731-419C-B91E-ADA6304EC3E7}">
      <dsp:nvSpPr>
        <dsp:cNvPr id="0" name=""/>
        <dsp:cNvSpPr/>
      </dsp:nvSpPr>
      <dsp:spPr>
        <a:xfrm>
          <a:off x="4664514" y="1050002"/>
          <a:ext cx="2726727" cy="1446781"/>
        </a:xfrm>
        <a:prstGeom prst="roundRect">
          <a:avLst>
            <a:gd name="adj" fmla="val 10000"/>
          </a:avLst>
        </a:prstGeom>
        <a:solidFill>
          <a:srgbClr val="358A0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lv-LV" sz="1700" u="sng" kern="1200" dirty="0"/>
            <a:t>B daļa. </a:t>
          </a:r>
          <a:r>
            <a:rPr lang="lv-LV" sz="1700" kern="1200" dirty="0"/>
            <a:t>Vispārējo prasmju modulis, augstskolas un skolas didaktikas u.c.  studiju kursi (12 KP), </a:t>
          </a:r>
          <a:r>
            <a:rPr lang="lv-LV" sz="1700" b="1" kern="1200" dirty="0">
              <a:solidFill>
                <a:srgbClr val="FFFF00"/>
              </a:solidFill>
            </a:rPr>
            <a:t>prakse universitātes skolās</a:t>
          </a:r>
        </a:p>
      </dsp:txBody>
      <dsp:txXfrm>
        <a:off x="4706889" y="1092377"/>
        <a:ext cx="2641977" cy="1362031"/>
      </dsp:txXfrm>
    </dsp:sp>
    <dsp:sp modelId="{67657A86-E7EE-42D0-B1D6-303E6E586F6F}">
      <dsp:nvSpPr>
        <dsp:cNvPr id="0" name=""/>
        <dsp:cNvSpPr/>
      </dsp:nvSpPr>
      <dsp:spPr>
        <a:xfrm>
          <a:off x="7458804" y="1065044"/>
          <a:ext cx="3675809" cy="1253486"/>
        </a:xfrm>
        <a:prstGeom prst="roundRect">
          <a:avLst>
            <a:gd name="adj" fmla="val 10000"/>
          </a:avLst>
        </a:prstGeom>
        <a:solidFill>
          <a:srgbClr val="1E580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lv-LV" sz="2200" u="sng" kern="1200" dirty="0"/>
            <a:t>B daļa. </a:t>
          </a:r>
          <a:r>
            <a:rPr lang="lv-LV" sz="2200" kern="1200" dirty="0"/>
            <a:t>Dalība doktorantūras skolās </a:t>
          </a:r>
          <a:r>
            <a:rPr lang="lv-LV" sz="2200" kern="1200" dirty="0">
              <a:solidFill>
                <a:srgbClr val="FFFF00"/>
              </a:solidFill>
            </a:rPr>
            <a:t>ārvalstu augstskolās vai pētniecības institūcijās </a:t>
          </a:r>
          <a:r>
            <a:rPr lang="lv-LV" sz="2400" kern="1200" dirty="0"/>
            <a:t>(6 KP)</a:t>
          </a:r>
          <a:endParaRPr lang="lv-LV" sz="1800" kern="1200" dirty="0"/>
        </a:p>
      </dsp:txBody>
      <dsp:txXfrm>
        <a:off x="7495517" y="1101757"/>
        <a:ext cx="3602383" cy="118006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00E77145-5795-4C56-9B36-73F485D90E0C}" type="datetimeFigureOut">
              <a:rPr lang="lv-LV" smtClean="0"/>
              <a:pPr/>
              <a:t>22.02.2018</a:t>
            </a:fld>
            <a:endParaRPr lang="lv-LV"/>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B0EF5DB-9663-4F5C-8334-B316A9DF9319}" type="slidenum">
              <a:rPr lang="lv-LV" smtClean="0"/>
              <a:pPr/>
              <a:t>‹#›</a:t>
            </a:fld>
            <a:endParaRPr lang="lv-LV"/>
          </a:p>
        </p:txBody>
      </p:sp>
    </p:spTree>
    <p:extLst>
      <p:ext uri="{BB962C8B-B14F-4D97-AF65-F5344CB8AC3E}">
        <p14:creationId xmlns:p14="http://schemas.microsoft.com/office/powerpoint/2010/main" val="3247334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27C7B51-AFAA-4885-9203-B0BB53FAB1C0}" type="slidenum">
              <a:rPr lang="lv-LV" smtClean="0"/>
              <a:pPr/>
              <a:t>7</a:t>
            </a:fld>
            <a:endParaRPr lang="lv-LV"/>
          </a:p>
        </p:txBody>
      </p:sp>
    </p:spTree>
    <p:extLst>
      <p:ext uri="{BB962C8B-B14F-4D97-AF65-F5344CB8AC3E}">
        <p14:creationId xmlns:p14="http://schemas.microsoft.com/office/powerpoint/2010/main" val="345616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1ED17B7F-869D-477C-AD33-FC272F174002}" type="datetimeFigureOut">
              <a:rPr lang="lv-LV" smtClean="0"/>
              <a:pPr/>
              <a:t>22.02.2018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DAAC10C-C582-4505-8CA2-3455AEEE11C8}" type="slidenum">
              <a:rPr lang="lv-LV" smtClean="0"/>
              <a:pPr/>
              <a:t>‹#›</a:t>
            </a:fld>
            <a:endParaRPr lang="lv-LV"/>
          </a:p>
        </p:txBody>
      </p:sp>
    </p:spTree>
    <p:extLst>
      <p:ext uri="{BB962C8B-B14F-4D97-AF65-F5344CB8AC3E}">
        <p14:creationId xmlns:p14="http://schemas.microsoft.com/office/powerpoint/2010/main" val="3369583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ED17B7F-869D-477C-AD33-FC272F174002}" type="datetimeFigureOut">
              <a:rPr lang="lv-LV" smtClean="0"/>
              <a:pPr/>
              <a:t>22.02.2018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DAAC10C-C582-4505-8CA2-3455AEEE11C8}" type="slidenum">
              <a:rPr lang="lv-LV" smtClean="0"/>
              <a:pPr/>
              <a:t>‹#›</a:t>
            </a:fld>
            <a:endParaRPr lang="lv-LV"/>
          </a:p>
        </p:txBody>
      </p:sp>
    </p:spTree>
    <p:extLst>
      <p:ext uri="{BB962C8B-B14F-4D97-AF65-F5344CB8AC3E}">
        <p14:creationId xmlns:p14="http://schemas.microsoft.com/office/powerpoint/2010/main" val="312422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ED17B7F-869D-477C-AD33-FC272F174002}" type="datetimeFigureOut">
              <a:rPr lang="lv-LV" smtClean="0"/>
              <a:pPr/>
              <a:t>22.02.2018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DAAC10C-C582-4505-8CA2-3455AEEE11C8}" type="slidenum">
              <a:rPr lang="lv-LV" smtClean="0"/>
              <a:pPr/>
              <a:t>‹#›</a:t>
            </a:fld>
            <a:endParaRPr lang="lv-LV"/>
          </a:p>
        </p:txBody>
      </p:sp>
    </p:spTree>
    <p:extLst>
      <p:ext uri="{BB962C8B-B14F-4D97-AF65-F5344CB8AC3E}">
        <p14:creationId xmlns:p14="http://schemas.microsoft.com/office/powerpoint/2010/main" val="215306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ED17B7F-869D-477C-AD33-FC272F174002}" type="datetimeFigureOut">
              <a:rPr lang="lv-LV" smtClean="0"/>
              <a:pPr/>
              <a:t>22.02.2018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DAAC10C-C582-4505-8CA2-3455AEEE11C8}" type="slidenum">
              <a:rPr lang="lv-LV" smtClean="0"/>
              <a:pPr/>
              <a:t>‹#›</a:t>
            </a:fld>
            <a:endParaRPr lang="lv-LV"/>
          </a:p>
        </p:txBody>
      </p:sp>
    </p:spTree>
    <p:extLst>
      <p:ext uri="{BB962C8B-B14F-4D97-AF65-F5344CB8AC3E}">
        <p14:creationId xmlns:p14="http://schemas.microsoft.com/office/powerpoint/2010/main" val="2751096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D17B7F-869D-477C-AD33-FC272F174002}" type="datetimeFigureOut">
              <a:rPr lang="lv-LV" smtClean="0"/>
              <a:pPr/>
              <a:t>22.02.2018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DAAC10C-C582-4505-8CA2-3455AEEE11C8}" type="slidenum">
              <a:rPr lang="lv-LV" smtClean="0"/>
              <a:pPr/>
              <a:t>‹#›</a:t>
            </a:fld>
            <a:endParaRPr lang="lv-LV"/>
          </a:p>
        </p:txBody>
      </p:sp>
    </p:spTree>
    <p:extLst>
      <p:ext uri="{BB962C8B-B14F-4D97-AF65-F5344CB8AC3E}">
        <p14:creationId xmlns:p14="http://schemas.microsoft.com/office/powerpoint/2010/main" val="421977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1ED17B7F-869D-477C-AD33-FC272F174002}" type="datetimeFigureOut">
              <a:rPr lang="lv-LV" smtClean="0"/>
              <a:pPr/>
              <a:t>22.02.2018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DAAC10C-C582-4505-8CA2-3455AEEE11C8}" type="slidenum">
              <a:rPr lang="lv-LV" smtClean="0"/>
              <a:pPr/>
              <a:t>‹#›</a:t>
            </a:fld>
            <a:endParaRPr lang="lv-LV"/>
          </a:p>
        </p:txBody>
      </p:sp>
    </p:spTree>
    <p:extLst>
      <p:ext uri="{BB962C8B-B14F-4D97-AF65-F5344CB8AC3E}">
        <p14:creationId xmlns:p14="http://schemas.microsoft.com/office/powerpoint/2010/main" val="170305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1ED17B7F-869D-477C-AD33-FC272F174002}" type="datetimeFigureOut">
              <a:rPr lang="lv-LV" smtClean="0"/>
              <a:pPr/>
              <a:t>22.02.2018</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3DAAC10C-C582-4505-8CA2-3455AEEE11C8}" type="slidenum">
              <a:rPr lang="lv-LV" smtClean="0"/>
              <a:pPr/>
              <a:t>‹#›</a:t>
            </a:fld>
            <a:endParaRPr lang="lv-LV"/>
          </a:p>
        </p:txBody>
      </p:sp>
    </p:spTree>
    <p:extLst>
      <p:ext uri="{BB962C8B-B14F-4D97-AF65-F5344CB8AC3E}">
        <p14:creationId xmlns:p14="http://schemas.microsoft.com/office/powerpoint/2010/main" val="252954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1ED17B7F-869D-477C-AD33-FC272F174002}" type="datetimeFigureOut">
              <a:rPr lang="lv-LV" smtClean="0"/>
              <a:pPr/>
              <a:t>22.02.2018</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DAAC10C-C582-4505-8CA2-3455AEEE11C8}" type="slidenum">
              <a:rPr lang="lv-LV" smtClean="0"/>
              <a:pPr/>
              <a:t>‹#›</a:t>
            </a:fld>
            <a:endParaRPr lang="lv-LV"/>
          </a:p>
        </p:txBody>
      </p:sp>
    </p:spTree>
    <p:extLst>
      <p:ext uri="{BB962C8B-B14F-4D97-AF65-F5344CB8AC3E}">
        <p14:creationId xmlns:p14="http://schemas.microsoft.com/office/powerpoint/2010/main" val="243978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17B7F-869D-477C-AD33-FC272F174002}" type="datetimeFigureOut">
              <a:rPr lang="lv-LV" smtClean="0"/>
              <a:pPr/>
              <a:t>22.02.2018</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3DAAC10C-C582-4505-8CA2-3455AEEE11C8}" type="slidenum">
              <a:rPr lang="lv-LV" smtClean="0"/>
              <a:pPr/>
              <a:t>‹#›</a:t>
            </a:fld>
            <a:endParaRPr lang="lv-LV"/>
          </a:p>
        </p:txBody>
      </p:sp>
    </p:spTree>
    <p:extLst>
      <p:ext uri="{BB962C8B-B14F-4D97-AF65-F5344CB8AC3E}">
        <p14:creationId xmlns:p14="http://schemas.microsoft.com/office/powerpoint/2010/main" val="176372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D17B7F-869D-477C-AD33-FC272F174002}" type="datetimeFigureOut">
              <a:rPr lang="lv-LV" smtClean="0"/>
              <a:pPr/>
              <a:t>22.02.2018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DAAC10C-C582-4505-8CA2-3455AEEE11C8}" type="slidenum">
              <a:rPr lang="lv-LV" smtClean="0"/>
              <a:pPr/>
              <a:t>‹#›</a:t>
            </a:fld>
            <a:endParaRPr lang="lv-LV"/>
          </a:p>
        </p:txBody>
      </p:sp>
    </p:spTree>
    <p:extLst>
      <p:ext uri="{BB962C8B-B14F-4D97-AF65-F5344CB8AC3E}">
        <p14:creationId xmlns:p14="http://schemas.microsoft.com/office/powerpoint/2010/main" val="92340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D17B7F-869D-477C-AD33-FC272F174002}" type="datetimeFigureOut">
              <a:rPr lang="lv-LV" smtClean="0"/>
              <a:pPr/>
              <a:t>22.02.2018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DAAC10C-C582-4505-8CA2-3455AEEE11C8}" type="slidenum">
              <a:rPr lang="lv-LV" smtClean="0"/>
              <a:pPr/>
              <a:t>‹#›</a:t>
            </a:fld>
            <a:endParaRPr lang="lv-LV"/>
          </a:p>
        </p:txBody>
      </p:sp>
    </p:spTree>
    <p:extLst>
      <p:ext uri="{BB962C8B-B14F-4D97-AF65-F5344CB8AC3E}">
        <p14:creationId xmlns:p14="http://schemas.microsoft.com/office/powerpoint/2010/main" val="76924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17B7F-869D-477C-AD33-FC272F174002}" type="datetimeFigureOut">
              <a:rPr lang="lv-LV" smtClean="0"/>
              <a:pPr/>
              <a:t>22.02.2018</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AC10C-C582-4505-8CA2-3455AEEE11C8}" type="slidenum">
              <a:rPr lang="lv-LV" smtClean="0"/>
              <a:pPr/>
              <a:t>‹#›</a:t>
            </a:fld>
            <a:endParaRPr lang="lv-LV"/>
          </a:p>
        </p:txBody>
      </p:sp>
    </p:spTree>
    <p:extLst>
      <p:ext uri="{BB962C8B-B14F-4D97-AF65-F5344CB8AC3E}">
        <p14:creationId xmlns:p14="http://schemas.microsoft.com/office/powerpoint/2010/main" val="269274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1.jpe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5.xml"/><Relationship Id="rId7" Type="http://schemas.openxmlformats.org/officeDocument/2006/relationships/image" Target="../media/image4.tif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tiff"/><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349" y="1536650"/>
            <a:ext cx="11761076" cy="2019544"/>
          </a:xfrm>
        </p:spPr>
        <p:txBody>
          <a:bodyPr>
            <a:normAutofit/>
          </a:bodyPr>
          <a:lstStyle/>
          <a:p>
            <a:r>
              <a:rPr lang="lv-LV" sz="4400" b="1" dirty="0">
                <a:solidFill>
                  <a:srgbClr val="002CA5"/>
                </a:solidFill>
              </a:rPr>
              <a:t>LU </a:t>
            </a:r>
            <a:r>
              <a:rPr lang="en-US" sz="4400" b="1" dirty="0" err="1">
                <a:solidFill>
                  <a:srgbClr val="101FA5"/>
                </a:solidFill>
              </a:rPr>
              <a:t>skolot</a:t>
            </a:r>
            <a:r>
              <a:rPr lang="lv-LV" sz="4400" b="1" dirty="0" err="1">
                <a:solidFill>
                  <a:srgbClr val="101FA5"/>
                </a:solidFill>
              </a:rPr>
              <a:t>āju</a:t>
            </a:r>
            <a:r>
              <a:rPr lang="lv-LV" sz="4400" b="1" dirty="0">
                <a:solidFill>
                  <a:srgbClr val="101FA5"/>
                </a:solidFill>
              </a:rPr>
              <a:t> izglītības studiju </a:t>
            </a:r>
            <a:br>
              <a:rPr lang="lv-LV" sz="4400" b="1" dirty="0">
                <a:solidFill>
                  <a:srgbClr val="101FA5"/>
                </a:solidFill>
              </a:rPr>
            </a:br>
            <a:r>
              <a:rPr lang="lv-LV" sz="4400" b="1" dirty="0">
                <a:solidFill>
                  <a:srgbClr val="101FA5"/>
                </a:solidFill>
              </a:rPr>
              <a:t>programmu jaunā sistēma un </a:t>
            </a:r>
            <a:r>
              <a:rPr lang="en-US" sz="4400" b="1" dirty="0" err="1">
                <a:solidFill>
                  <a:srgbClr val="002CA5"/>
                </a:solidFill>
              </a:rPr>
              <a:t>pl</a:t>
            </a:r>
            <a:r>
              <a:rPr lang="lv-LV" sz="4400" b="1" dirty="0" err="1">
                <a:solidFill>
                  <a:srgbClr val="002CA5"/>
                </a:solidFill>
              </a:rPr>
              <a:t>ānotie</a:t>
            </a:r>
            <a:r>
              <a:rPr lang="lv-LV" sz="4400" b="1" dirty="0">
                <a:solidFill>
                  <a:srgbClr val="002CA5"/>
                </a:solidFill>
              </a:rPr>
              <a:t> pasākumi </a:t>
            </a:r>
            <a:r>
              <a:rPr lang="lv-LV" sz="4400" b="1" dirty="0">
                <a:solidFill>
                  <a:srgbClr val="101FA5"/>
                </a:solidFill>
              </a:rPr>
              <a:t/>
            </a:r>
            <a:br>
              <a:rPr lang="lv-LV" sz="4400" b="1" dirty="0">
                <a:solidFill>
                  <a:srgbClr val="101FA5"/>
                </a:solidFill>
              </a:rPr>
            </a:br>
            <a:endParaRPr lang="en-US" sz="3600" b="1" i="1" dirty="0">
              <a:solidFill>
                <a:srgbClr val="101FA5"/>
              </a:solidFill>
            </a:endParaRPr>
          </a:p>
        </p:txBody>
      </p:sp>
      <p:sp>
        <p:nvSpPr>
          <p:cNvPr id="3" name="Subtitle 2"/>
          <p:cNvSpPr>
            <a:spLocks noGrp="1"/>
          </p:cNvSpPr>
          <p:nvPr>
            <p:ph type="subTitle" idx="1"/>
          </p:nvPr>
        </p:nvSpPr>
        <p:spPr>
          <a:xfrm>
            <a:off x="1563887" y="3166628"/>
            <a:ext cx="9144000" cy="1655762"/>
          </a:xfrm>
        </p:spPr>
        <p:txBody>
          <a:bodyPr>
            <a:normAutofit/>
          </a:bodyPr>
          <a:lstStyle/>
          <a:p>
            <a:r>
              <a:rPr lang="en-US" b="1" dirty="0">
                <a:solidFill>
                  <a:srgbClr val="002CA5"/>
                </a:solidFill>
              </a:rPr>
              <a:t>LU PPMF </a:t>
            </a:r>
            <a:r>
              <a:rPr lang="en-US" b="1" dirty="0" err="1">
                <a:solidFill>
                  <a:srgbClr val="002CA5"/>
                </a:solidFill>
              </a:rPr>
              <a:t>dek</a:t>
            </a:r>
            <a:r>
              <a:rPr lang="lv-LV" b="1" dirty="0" err="1">
                <a:solidFill>
                  <a:srgbClr val="002CA5"/>
                </a:solidFill>
              </a:rPr>
              <a:t>āne</a:t>
            </a:r>
            <a:r>
              <a:rPr lang="lv-LV" b="1" dirty="0">
                <a:solidFill>
                  <a:srgbClr val="002CA5"/>
                </a:solidFill>
              </a:rPr>
              <a:t>, </a:t>
            </a:r>
            <a:r>
              <a:rPr lang="en-US" b="1" dirty="0">
                <a:solidFill>
                  <a:srgbClr val="002CA5"/>
                </a:solidFill>
              </a:rPr>
              <a:t>p</a:t>
            </a:r>
            <a:r>
              <a:rPr lang="lv-LV" b="1" dirty="0" err="1">
                <a:solidFill>
                  <a:srgbClr val="002CA5"/>
                </a:solidFill>
              </a:rPr>
              <a:t>rof</a:t>
            </a:r>
            <a:r>
              <a:rPr lang="lv-LV" b="1" dirty="0">
                <a:solidFill>
                  <a:srgbClr val="002CA5"/>
                </a:solidFill>
              </a:rPr>
              <a:t>. M. </a:t>
            </a:r>
            <a:r>
              <a:rPr lang="en-US" b="1" dirty="0">
                <a:solidFill>
                  <a:srgbClr val="002CA5"/>
                </a:solidFill>
              </a:rPr>
              <a:t>Ra</a:t>
            </a:r>
            <a:r>
              <a:rPr lang="lv-LV" b="1" dirty="0" err="1">
                <a:solidFill>
                  <a:srgbClr val="002CA5"/>
                </a:solidFill>
              </a:rPr>
              <a:t>ščevska</a:t>
            </a:r>
            <a:endParaRPr lang="lv-LV" b="1" dirty="0">
              <a:solidFill>
                <a:srgbClr val="002CA5"/>
              </a:solidFill>
            </a:endParaRPr>
          </a:p>
          <a:p>
            <a:r>
              <a:rPr lang="en-US" sz="1900" dirty="0" err="1">
                <a:solidFill>
                  <a:srgbClr val="002CA5"/>
                </a:solidFill>
              </a:rPr>
              <a:t>Saeimas</a:t>
            </a:r>
            <a:r>
              <a:rPr lang="en-US" sz="1900" dirty="0">
                <a:solidFill>
                  <a:srgbClr val="002CA5"/>
                </a:solidFill>
              </a:rPr>
              <a:t> </a:t>
            </a:r>
            <a:r>
              <a:rPr lang="en-US" sz="1900" dirty="0" err="1">
                <a:solidFill>
                  <a:srgbClr val="002CA5"/>
                </a:solidFill>
              </a:rPr>
              <a:t>Ilgtspējīgas</a:t>
            </a:r>
            <a:r>
              <a:rPr lang="en-US" sz="1900" dirty="0">
                <a:solidFill>
                  <a:srgbClr val="002CA5"/>
                </a:solidFill>
              </a:rPr>
              <a:t> </a:t>
            </a:r>
            <a:r>
              <a:rPr lang="en-US" sz="1900" dirty="0" err="1">
                <a:solidFill>
                  <a:srgbClr val="002CA5"/>
                </a:solidFill>
              </a:rPr>
              <a:t>attīstības</a:t>
            </a:r>
            <a:r>
              <a:rPr lang="en-US" sz="1900" dirty="0">
                <a:solidFill>
                  <a:srgbClr val="002CA5"/>
                </a:solidFill>
              </a:rPr>
              <a:t> </a:t>
            </a:r>
            <a:r>
              <a:rPr lang="en-US" sz="1900" dirty="0" err="1">
                <a:solidFill>
                  <a:srgbClr val="002CA5"/>
                </a:solidFill>
              </a:rPr>
              <a:t>komisijas</a:t>
            </a:r>
            <a:r>
              <a:rPr lang="en-US" sz="1900" dirty="0">
                <a:solidFill>
                  <a:srgbClr val="002CA5"/>
                </a:solidFill>
              </a:rPr>
              <a:t> </a:t>
            </a:r>
            <a:r>
              <a:rPr lang="en-US" sz="1900" dirty="0" err="1">
                <a:solidFill>
                  <a:srgbClr val="002CA5"/>
                </a:solidFill>
              </a:rPr>
              <a:t>sadarbībā</a:t>
            </a:r>
            <a:r>
              <a:rPr lang="en-US" sz="1900" dirty="0">
                <a:solidFill>
                  <a:srgbClr val="002CA5"/>
                </a:solidFill>
              </a:rPr>
              <a:t> </a:t>
            </a:r>
            <a:r>
              <a:rPr lang="en-US" sz="1900" dirty="0" err="1">
                <a:solidFill>
                  <a:srgbClr val="002CA5"/>
                </a:solidFill>
              </a:rPr>
              <a:t>ar</a:t>
            </a:r>
            <a:r>
              <a:rPr lang="en-US" sz="1900" dirty="0">
                <a:solidFill>
                  <a:srgbClr val="002CA5"/>
                </a:solidFill>
              </a:rPr>
              <a:t> </a:t>
            </a:r>
            <a:r>
              <a:rPr lang="en-US" sz="1900" dirty="0" err="1">
                <a:solidFill>
                  <a:srgbClr val="002CA5"/>
                </a:solidFill>
              </a:rPr>
              <a:t>Izglītības</a:t>
            </a:r>
            <a:r>
              <a:rPr lang="en-US" sz="1900" dirty="0">
                <a:solidFill>
                  <a:srgbClr val="002CA5"/>
                </a:solidFill>
              </a:rPr>
              <a:t> un </a:t>
            </a:r>
            <a:r>
              <a:rPr lang="en-US" sz="1900" dirty="0" err="1">
                <a:solidFill>
                  <a:srgbClr val="002CA5"/>
                </a:solidFill>
              </a:rPr>
              <a:t>zinātnes</a:t>
            </a:r>
            <a:r>
              <a:rPr lang="en-US" sz="1900" dirty="0">
                <a:solidFill>
                  <a:srgbClr val="002CA5"/>
                </a:solidFill>
              </a:rPr>
              <a:t> </a:t>
            </a:r>
            <a:r>
              <a:rPr lang="en-US" sz="1900" dirty="0" err="1">
                <a:solidFill>
                  <a:srgbClr val="002CA5"/>
                </a:solidFill>
              </a:rPr>
              <a:t>ministriju</a:t>
            </a:r>
            <a:r>
              <a:rPr lang="en-US" sz="1900" dirty="0">
                <a:solidFill>
                  <a:srgbClr val="002CA5"/>
                </a:solidFill>
              </a:rPr>
              <a:t> </a:t>
            </a:r>
            <a:r>
              <a:rPr lang="en-US" sz="1900" dirty="0" err="1">
                <a:solidFill>
                  <a:srgbClr val="002CA5"/>
                </a:solidFill>
              </a:rPr>
              <a:t>rīkotā</a:t>
            </a:r>
            <a:r>
              <a:rPr lang="en-US" sz="1900" dirty="0">
                <a:solidFill>
                  <a:srgbClr val="002CA5"/>
                </a:solidFill>
              </a:rPr>
              <a:t> </a:t>
            </a:r>
            <a:r>
              <a:rPr lang="en-US" sz="1900" dirty="0" err="1">
                <a:solidFill>
                  <a:srgbClr val="002CA5"/>
                </a:solidFill>
              </a:rPr>
              <a:t>konference</a:t>
            </a:r>
            <a:r>
              <a:rPr lang="en-US" sz="1900" dirty="0">
                <a:solidFill>
                  <a:srgbClr val="002CA5"/>
                </a:solidFill>
              </a:rPr>
              <a:t> “</a:t>
            </a:r>
            <a:r>
              <a:rPr lang="en-US" sz="1900" dirty="0" err="1">
                <a:solidFill>
                  <a:srgbClr val="002CA5"/>
                </a:solidFill>
              </a:rPr>
              <a:t>Augstskolu</a:t>
            </a:r>
            <a:r>
              <a:rPr lang="en-US" sz="1900" dirty="0">
                <a:solidFill>
                  <a:srgbClr val="002CA5"/>
                </a:solidFill>
              </a:rPr>
              <a:t> </a:t>
            </a:r>
            <a:r>
              <a:rPr lang="en-US" sz="1900" dirty="0" err="1">
                <a:solidFill>
                  <a:srgbClr val="002CA5"/>
                </a:solidFill>
              </a:rPr>
              <a:t>pasākumi</a:t>
            </a:r>
            <a:r>
              <a:rPr lang="en-US" sz="1900" dirty="0">
                <a:solidFill>
                  <a:srgbClr val="002CA5"/>
                </a:solidFill>
              </a:rPr>
              <a:t> </a:t>
            </a:r>
            <a:r>
              <a:rPr lang="en-US" sz="1900" dirty="0" err="1">
                <a:solidFill>
                  <a:srgbClr val="002CA5"/>
                </a:solidFill>
              </a:rPr>
              <a:t>pedagogu</a:t>
            </a:r>
            <a:r>
              <a:rPr lang="en-US" sz="1900" dirty="0">
                <a:solidFill>
                  <a:srgbClr val="002CA5"/>
                </a:solidFill>
              </a:rPr>
              <a:t> </a:t>
            </a:r>
            <a:r>
              <a:rPr lang="en-US" sz="1900" dirty="0" err="1">
                <a:solidFill>
                  <a:srgbClr val="002CA5"/>
                </a:solidFill>
              </a:rPr>
              <a:t>izglītībai</a:t>
            </a:r>
            <a:r>
              <a:rPr lang="en-US" sz="1900" dirty="0">
                <a:solidFill>
                  <a:srgbClr val="002CA5"/>
                </a:solidFill>
              </a:rPr>
              <a:t> </a:t>
            </a:r>
            <a:r>
              <a:rPr lang="en-US" sz="1900" dirty="0" err="1">
                <a:solidFill>
                  <a:srgbClr val="002CA5"/>
                </a:solidFill>
              </a:rPr>
              <a:t>konceptuāli</a:t>
            </a:r>
            <a:r>
              <a:rPr lang="en-US" sz="1900" dirty="0">
                <a:solidFill>
                  <a:srgbClr val="002CA5"/>
                </a:solidFill>
              </a:rPr>
              <a:t> </a:t>
            </a:r>
            <a:r>
              <a:rPr lang="en-US" sz="1900" dirty="0" err="1">
                <a:solidFill>
                  <a:srgbClr val="002CA5"/>
                </a:solidFill>
              </a:rPr>
              <a:t>jaunā</a:t>
            </a:r>
            <a:r>
              <a:rPr lang="en-US" sz="1900" dirty="0">
                <a:solidFill>
                  <a:srgbClr val="002CA5"/>
                </a:solidFill>
              </a:rPr>
              <a:t> </a:t>
            </a:r>
            <a:r>
              <a:rPr lang="en-US" sz="1900" dirty="0" err="1">
                <a:solidFill>
                  <a:srgbClr val="002CA5"/>
                </a:solidFill>
              </a:rPr>
              <a:t>kvalitātē</a:t>
            </a:r>
            <a:r>
              <a:rPr lang="en-US" sz="1900" dirty="0">
                <a:solidFill>
                  <a:srgbClr val="002CA5"/>
                </a:solidFill>
              </a:rPr>
              <a:t> </a:t>
            </a:r>
            <a:r>
              <a:rPr lang="en-US" sz="1900" dirty="0" err="1">
                <a:solidFill>
                  <a:srgbClr val="002CA5"/>
                </a:solidFill>
              </a:rPr>
              <a:t>Latvijas</a:t>
            </a:r>
            <a:r>
              <a:rPr lang="en-US" sz="1900" dirty="0">
                <a:solidFill>
                  <a:srgbClr val="002CA5"/>
                </a:solidFill>
              </a:rPr>
              <a:t> </a:t>
            </a:r>
            <a:r>
              <a:rPr lang="en-US" sz="1900" dirty="0" err="1">
                <a:solidFill>
                  <a:srgbClr val="002CA5"/>
                </a:solidFill>
              </a:rPr>
              <a:t>ilgtspējīgai</a:t>
            </a:r>
            <a:r>
              <a:rPr lang="en-US" sz="1900" dirty="0">
                <a:solidFill>
                  <a:srgbClr val="002CA5"/>
                </a:solidFill>
              </a:rPr>
              <a:t> </a:t>
            </a:r>
            <a:r>
              <a:rPr lang="en-US" sz="1900" dirty="0" err="1">
                <a:solidFill>
                  <a:srgbClr val="002CA5"/>
                </a:solidFill>
              </a:rPr>
              <a:t>attīstībai</a:t>
            </a:r>
            <a:r>
              <a:rPr lang="en-US" sz="1900" dirty="0">
                <a:solidFill>
                  <a:srgbClr val="002CA5"/>
                </a:solidFill>
              </a:rPr>
              <a:t>”</a:t>
            </a:r>
            <a:r>
              <a:rPr lang="lv-LV" sz="1900" dirty="0">
                <a:solidFill>
                  <a:srgbClr val="002CA5"/>
                </a:solidFill>
              </a:rPr>
              <a:t>, 23.02.2018. </a:t>
            </a:r>
          </a:p>
        </p:txBody>
      </p:sp>
      <p:pic>
        <p:nvPicPr>
          <p:cNvPr id="4" name="Picture 2" descr="http://upload.wikimedia.org/wikipedia/lv/7/7f/LU_logo.jpg"/>
          <p:cNvPicPr>
            <a:picLocks noChangeAspect="1" noChangeArrowheads="1"/>
          </p:cNvPicPr>
          <p:nvPr/>
        </p:nvPicPr>
        <p:blipFill>
          <a:blip r:embed="rId2" cstate="print"/>
          <a:stretch>
            <a:fillRect/>
          </a:stretch>
        </p:blipFill>
        <p:spPr bwMode="auto">
          <a:xfrm>
            <a:off x="594978" y="138320"/>
            <a:ext cx="3941108" cy="960015"/>
          </a:xfrm>
          <a:prstGeom prst="rect">
            <a:avLst/>
          </a:prstGeom>
          <a:noFill/>
          <a:ln>
            <a:noFill/>
          </a:ln>
        </p:spPr>
      </p:pic>
      <p:pic>
        <p:nvPicPr>
          <p:cNvPr id="6" name="Picture 5"/>
          <p:cNvPicPr>
            <a:picLocks noChangeAspect="1"/>
          </p:cNvPicPr>
          <p:nvPr/>
        </p:nvPicPr>
        <p:blipFill>
          <a:blip r:embed="rId3"/>
          <a:stretch>
            <a:fillRect/>
          </a:stretch>
        </p:blipFill>
        <p:spPr>
          <a:xfrm>
            <a:off x="87356" y="5196950"/>
            <a:ext cx="2745785" cy="1661050"/>
          </a:xfrm>
          <a:prstGeom prst="rect">
            <a:avLst/>
          </a:prstGeom>
        </p:spPr>
      </p:pic>
      <p:pic>
        <p:nvPicPr>
          <p:cNvPr id="7" name="Picture 6"/>
          <p:cNvPicPr>
            <a:picLocks noChangeAspect="1"/>
          </p:cNvPicPr>
          <p:nvPr/>
        </p:nvPicPr>
        <p:blipFill>
          <a:blip r:embed="rId4"/>
          <a:stretch>
            <a:fillRect/>
          </a:stretch>
        </p:blipFill>
        <p:spPr>
          <a:xfrm>
            <a:off x="9562431" y="5211956"/>
            <a:ext cx="2582544" cy="1646044"/>
          </a:xfrm>
          <a:prstGeom prst="rect">
            <a:avLst/>
          </a:prstGeom>
        </p:spPr>
      </p:pic>
      <p:sp>
        <p:nvSpPr>
          <p:cNvPr id="8" name="Striped Right Arrow 7"/>
          <p:cNvSpPr/>
          <p:nvPr/>
        </p:nvSpPr>
        <p:spPr>
          <a:xfrm>
            <a:off x="2833141" y="5486400"/>
            <a:ext cx="6729290" cy="733538"/>
          </a:xfrm>
          <a:prstGeom prst="stripedRightArrow">
            <a:avLst>
              <a:gd name="adj1" fmla="val 9774"/>
              <a:gd name="adj2" fmla="val 631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87559" y="5301734"/>
            <a:ext cx="5421529" cy="369332"/>
          </a:xfrm>
          <a:prstGeom prst="rect">
            <a:avLst/>
          </a:prstGeom>
          <a:noFill/>
          <a:ln>
            <a:noFill/>
          </a:ln>
        </p:spPr>
        <p:txBody>
          <a:bodyPr wrap="square" rtlCol="0">
            <a:spAutoFit/>
          </a:bodyPr>
          <a:lstStyle/>
          <a:p>
            <a:r>
              <a:rPr lang="en-US" dirty="0"/>
              <a:t>P</a:t>
            </a:r>
            <a:r>
              <a:rPr lang="lv-LV" dirty="0"/>
              <a:t>ār</a:t>
            </a:r>
            <a:r>
              <a:rPr lang="en-US" dirty="0" err="1"/>
              <a:t>mai</a:t>
            </a:r>
            <a:r>
              <a:rPr lang="lv-LV" dirty="0" err="1"/>
              <a:t>ņas</a:t>
            </a:r>
            <a:r>
              <a:rPr lang="lv-LV" dirty="0"/>
              <a:t> mācību vidē rosina pārmaiņas studiju vidē</a:t>
            </a:r>
            <a:endParaRPr lang="en-US" dirty="0"/>
          </a:p>
        </p:txBody>
      </p:sp>
    </p:spTree>
    <p:extLst>
      <p:ext uri="{BB962C8B-B14F-4D97-AF65-F5344CB8AC3E}">
        <p14:creationId xmlns:p14="http://schemas.microsoft.com/office/powerpoint/2010/main" val="26313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0" y="1584325"/>
            <a:ext cx="10515600" cy="4351338"/>
          </a:xfrm>
        </p:spPr>
        <p:txBody>
          <a:bodyPr>
            <a:normAutofit/>
          </a:bodyPr>
          <a:lstStyle/>
          <a:p>
            <a:pPr marL="0" indent="0" algn="ctr">
              <a:buNone/>
            </a:pPr>
            <a:r>
              <a:rPr lang="en-US" sz="4400" dirty="0" err="1">
                <a:solidFill>
                  <a:srgbClr val="2243FF"/>
                </a:solidFill>
              </a:rPr>
              <a:t>Paldies</a:t>
            </a:r>
            <a:r>
              <a:rPr lang="en-US" sz="4400" dirty="0">
                <a:solidFill>
                  <a:srgbClr val="2243FF"/>
                </a:solidFill>
              </a:rPr>
              <a:t> par </a:t>
            </a:r>
            <a:r>
              <a:rPr lang="en-US" sz="4400" dirty="0" err="1">
                <a:solidFill>
                  <a:srgbClr val="2243FF"/>
                </a:solidFill>
              </a:rPr>
              <a:t>uzman</a:t>
            </a:r>
            <a:r>
              <a:rPr lang="lv-LV" sz="4400" dirty="0" err="1">
                <a:solidFill>
                  <a:srgbClr val="2243FF"/>
                </a:solidFill>
              </a:rPr>
              <a:t>ību</a:t>
            </a:r>
            <a:r>
              <a:rPr lang="lv-LV" sz="4400" dirty="0">
                <a:solidFill>
                  <a:srgbClr val="2243FF"/>
                </a:solidFill>
              </a:rPr>
              <a:t>!</a:t>
            </a:r>
            <a:endParaRPr lang="en-US" sz="4400" dirty="0">
              <a:solidFill>
                <a:srgbClr val="2243FF"/>
              </a:solidFill>
            </a:endParaRPr>
          </a:p>
        </p:txBody>
      </p:sp>
      <p:pic>
        <p:nvPicPr>
          <p:cNvPr id="4" name="Picture 3"/>
          <p:cNvPicPr>
            <a:picLocks noChangeAspect="1"/>
          </p:cNvPicPr>
          <p:nvPr/>
        </p:nvPicPr>
        <p:blipFill>
          <a:blip r:embed="rId2"/>
          <a:stretch>
            <a:fillRect/>
          </a:stretch>
        </p:blipFill>
        <p:spPr>
          <a:xfrm>
            <a:off x="3331608" y="2199842"/>
            <a:ext cx="6087584" cy="3735821"/>
          </a:xfrm>
          <a:prstGeom prst="rect">
            <a:avLst/>
          </a:prstGeom>
          <a:solidFill>
            <a:schemeClr val="bg1"/>
          </a:solidFill>
        </p:spPr>
      </p:pic>
      <p:pic>
        <p:nvPicPr>
          <p:cNvPr id="5" name="Picture 2" descr="http://upload.wikimedia.org/wikipedia/lv/7/7f/LU_logo.jpg"/>
          <p:cNvPicPr>
            <a:picLocks noChangeAspect="1" noChangeArrowheads="1"/>
          </p:cNvPicPr>
          <p:nvPr/>
        </p:nvPicPr>
        <p:blipFill>
          <a:blip r:embed="rId3" cstate="print"/>
          <a:stretch>
            <a:fillRect/>
          </a:stretch>
        </p:blipFill>
        <p:spPr bwMode="auto">
          <a:xfrm>
            <a:off x="0" y="0"/>
            <a:ext cx="3238144" cy="788780"/>
          </a:xfrm>
          <a:prstGeom prst="rect">
            <a:avLst/>
          </a:prstGeom>
          <a:noFill/>
          <a:ln>
            <a:noFill/>
          </a:ln>
        </p:spPr>
      </p:pic>
      <p:sp>
        <p:nvSpPr>
          <p:cNvPr id="2" name="TextBox 1"/>
          <p:cNvSpPr txBox="1"/>
          <p:nvPr/>
        </p:nvSpPr>
        <p:spPr>
          <a:xfrm>
            <a:off x="2549236" y="6317673"/>
            <a:ext cx="9083963" cy="369332"/>
          </a:xfrm>
          <a:prstGeom prst="rect">
            <a:avLst/>
          </a:prstGeom>
          <a:noFill/>
        </p:spPr>
        <p:txBody>
          <a:bodyPr wrap="square" rtlCol="0">
            <a:spAutoFit/>
          </a:bodyPr>
          <a:lstStyle/>
          <a:p>
            <a:r>
              <a:rPr lang="en-US" dirty="0" err="1">
                <a:solidFill>
                  <a:srgbClr val="002CA5"/>
                </a:solidFill>
              </a:rPr>
              <a:t>Paldies</a:t>
            </a:r>
            <a:r>
              <a:rPr lang="en-US" dirty="0">
                <a:solidFill>
                  <a:srgbClr val="002CA5"/>
                </a:solidFill>
              </a:rPr>
              <a:t> </a:t>
            </a:r>
            <a:r>
              <a:rPr lang="en-US" dirty="0" err="1">
                <a:solidFill>
                  <a:srgbClr val="002CA5"/>
                </a:solidFill>
              </a:rPr>
              <a:t>sadarb</a:t>
            </a:r>
            <a:r>
              <a:rPr lang="lv-LV" dirty="0" err="1">
                <a:solidFill>
                  <a:srgbClr val="002CA5"/>
                </a:solidFill>
              </a:rPr>
              <a:t>ības</a:t>
            </a:r>
            <a:r>
              <a:rPr lang="lv-LV" dirty="0">
                <a:solidFill>
                  <a:srgbClr val="002CA5"/>
                </a:solidFill>
              </a:rPr>
              <a:t> partneriem par </a:t>
            </a:r>
            <a:r>
              <a:rPr lang="lv-LV" dirty="0" err="1">
                <a:solidFill>
                  <a:srgbClr val="002CA5"/>
                </a:solidFill>
              </a:rPr>
              <a:t>e</a:t>
            </a:r>
            <a:r>
              <a:rPr lang="lv-LV" dirty="0">
                <a:solidFill>
                  <a:srgbClr val="002CA5"/>
                </a:solidFill>
              </a:rPr>
              <a:t>-resursiem, kas izmantoti šajā prezentācijā!</a:t>
            </a:r>
            <a:endParaRPr lang="en-US" dirty="0">
              <a:solidFill>
                <a:srgbClr val="002CA5"/>
              </a:solidFill>
            </a:endParaRPr>
          </a:p>
        </p:txBody>
      </p:sp>
    </p:spTree>
    <p:extLst>
      <p:ext uri="{BB962C8B-B14F-4D97-AF65-F5344CB8AC3E}">
        <p14:creationId xmlns:p14="http://schemas.microsoft.com/office/powerpoint/2010/main" val="52284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470" y="297669"/>
            <a:ext cx="7764530" cy="1325563"/>
          </a:xfrm>
        </p:spPr>
        <p:txBody>
          <a:bodyPr>
            <a:normAutofit fontScale="90000"/>
          </a:bodyPr>
          <a:lstStyle/>
          <a:p>
            <a:pPr algn="ctr"/>
            <a:r>
              <a:rPr lang="lv-LV" sz="3200" b="1" dirty="0">
                <a:solidFill>
                  <a:srgbClr val="002CA5"/>
                </a:solidFill>
              </a:rPr>
              <a:t>Izstrādājot uz k</a:t>
            </a:r>
            <a:r>
              <a:rPr lang="en-US" sz="3200" b="1" dirty="0" err="1">
                <a:solidFill>
                  <a:srgbClr val="002CA5"/>
                </a:solidFill>
              </a:rPr>
              <a:t>ompetenc</a:t>
            </a:r>
            <a:r>
              <a:rPr lang="lv-LV" sz="3200" b="1" dirty="0" err="1">
                <a:solidFill>
                  <a:srgbClr val="002CA5"/>
                </a:solidFill>
              </a:rPr>
              <a:t>ēm</a:t>
            </a:r>
            <a:r>
              <a:rPr lang="lv-LV" sz="3200" b="1" dirty="0">
                <a:solidFill>
                  <a:srgbClr val="002CA5"/>
                </a:solidFill>
              </a:rPr>
              <a:t> orientētu mācību saturu, jāveido citādas skolotāju izglītības programmas, sasaistot dažādus izglītības mērķus un līmeņus, veidojot jaunas sinerģijas</a:t>
            </a:r>
            <a:endParaRPr lang="en-US" sz="3200" b="1" dirty="0">
              <a:solidFill>
                <a:srgbClr val="002CA5"/>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1551037"/>
              </p:ext>
            </p:extLst>
          </p:nvPr>
        </p:nvGraphicFramePr>
        <p:xfrm>
          <a:off x="0" y="1138645"/>
          <a:ext cx="5636302" cy="5037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upload.wikimedia.org/wikipedia/lv/7/7f/LU_logo.jpg"/>
          <p:cNvPicPr>
            <a:picLocks noChangeAspect="1" noChangeArrowheads="1"/>
          </p:cNvPicPr>
          <p:nvPr/>
        </p:nvPicPr>
        <p:blipFill>
          <a:blip r:embed="rId7" cstate="print"/>
          <a:stretch>
            <a:fillRect/>
          </a:stretch>
        </p:blipFill>
        <p:spPr bwMode="auto">
          <a:xfrm>
            <a:off x="1" y="67892"/>
            <a:ext cx="2971800" cy="723901"/>
          </a:xfrm>
          <a:prstGeom prst="rect">
            <a:avLst/>
          </a:prstGeom>
          <a:noFill/>
          <a:ln>
            <a:noFill/>
          </a:ln>
        </p:spPr>
      </p:pic>
      <p:sp>
        <p:nvSpPr>
          <p:cNvPr id="6" name="Oval Callout 5"/>
          <p:cNvSpPr/>
          <p:nvPr/>
        </p:nvSpPr>
        <p:spPr>
          <a:xfrm>
            <a:off x="1974954" y="3477718"/>
            <a:ext cx="1686394" cy="929390"/>
          </a:xfrm>
          <a:prstGeom prst="wedgeEllipseCallout">
            <a:avLst>
              <a:gd name="adj1" fmla="val -18055"/>
              <a:gd name="adj2" fmla="val 4798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2CA5"/>
                </a:solidFill>
              </a:rPr>
              <a:t>Pirms</a:t>
            </a:r>
            <a:r>
              <a:rPr lang="lv-LV" sz="1600" dirty="0">
                <a:solidFill>
                  <a:srgbClr val="002CA5"/>
                </a:solidFill>
              </a:rPr>
              <a:t>skolas skolēns</a:t>
            </a:r>
            <a:r>
              <a:rPr lang="en-US" sz="1600" dirty="0">
                <a:solidFill>
                  <a:srgbClr val="002CA5"/>
                </a:solidFill>
              </a:rPr>
              <a:t> un</a:t>
            </a:r>
          </a:p>
          <a:p>
            <a:pPr algn="ctr"/>
            <a:r>
              <a:rPr lang="en-US" sz="1600" dirty="0" err="1">
                <a:solidFill>
                  <a:srgbClr val="002CA5"/>
                </a:solidFill>
              </a:rPr>
              <a:t>skol</a:t>
            </a:r>
            <a:r>
              <a:rPr lang="lv-LV" sz="1600" dirty="0" err="1">
                <a:solidFill>
                  <a:srgbClr val="002CA5"/>
                </a:solidFill>
              </a:rPr>
              <a:t>ēns</a:t>
            </a:r>
            <a:endParaRPr lang="en-US" sz="1600" dirty="0">
              <a:solidFill>
                <a:srgbClr val="002CA5"/>
              </a:solidFill>
            </a:endParaRPr>
          </a:p>
        </p:txBody>
      </p:sp>
      <p:graphicFrame>
        <p:nvGraphicFramePr>
          <p:cNvPr id="9" name="Diagram 8"/>
          <p:cNvGraphicFramePr/>
          <p:nvPr>
            <p:extLst>
              <p:ext uri="{D42A27DB-BD31-4B8C-83A1-F6EECF244321}">
                <p14:modId xmlns:p14="http://schemas.microsoft.com/office/powerpoint/2010/main" val="149589317"/>
              </p:ext>
            </p:extLst>
          </p:nvPr>
        </p:nvGraphicFramePr>
        <p:xfrm>
          <a:off x="6031549" y="1858173"/>
          <a:ext cx="6125231" cy="43483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Oval Callout 9"/>
          <p:cNvSpPr/>
          <p:nvPr/>
        </p:nvSpPr>
        <p:spPr>
          <a:xfrm>
            <a:off x="8364511" y="3477718"/>
            <a:ext cx="1738859" cy="1109272"/>
          </a:xfrm>
          <a:prstGeom prst="wedgeEllipseCallout">
            <a:avLst>
              <a:gd name="adj1" fmla="val -18394"/>
              <a:gd name="adj2" fmla="val 46983"/>
            </a:avLst>
          </a:prstGeom>
          <a:solidFill>
            <a:srgbClr val="FFE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CA5"/>
                </a:solidFill>
              </a:rPr>
              <a:t>Students – </a:t>
            </a:r>
            <a:r>
              <a:rPr lang="en-US" dirty="0" err="1">
                <a:solidFill>
                  <a:srgbClr val="002CA5"/>
                </a:solidFill>
              </a:rPr>
              <a:t>skolot</a:t>
            </a:r>
            <a:r>
              <a:rPr lang="lv-LV" dirty="0" err="1">
                <a:solidFill>
                  <a:srgbClr val="002CA5"/>
                </a:solidFill>
              </a:rPr>
              <a:t>ājs</a:t>
            </a:r>
            <a:endParaRPr lang="en-US" dirty="0">
              <a:solidFill>
                <a:srgbClr val="002CA5"/>
              </a:solidFill>
            </a:endParaRPr>
          </a:p>
        </p:txBody>
      </p:sp>
      <p:sp>
        <p:nvSpPr>
          <p:cNvPr id="8" name="Off-page Connector 7"/>
          <p:cNvSpPr/>
          <p:nvPr/>
        </p:nvSpPr>
        <p:spPr>
          <a:xfrm>
            <a:off x="3228888" y="960451"/>
            <a:ext cx="1198582" cy="1460473"/>
          </a:xfrm>
          <a:prstGeom prst="flowChartOffpageConnector">
            <a:avLst/>
          </a:prstGeom>
          <a:solidFill>
            <a:srgbClr val="33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Dzi</a:t>
            </a:r>
            <a:r>
              <a:rPr lang="lv-LV" dirty="0" err="1">
                <a:solidFill>
                  <a:schemeClr val="tx1"/>
                </a:solidFill>
              </a:rPr>
              <a:t>ļās</a:t>
            </a:r>
            <a:r>
              <a:rPr lang="lv-LV" dirty="0">
                <a:solidFill>
                  <a:schemeClr val="tx1"/>
                </a:solidFill>
              </a:rPr>
              <a:t> mācīšanās modelis</a:t>
            </a:r>
            <a:endParaRPr lang="en-US" dirty="0">
              <a:solidFill>
                <a:schemeClr val="tx1"/>
              </a:solidFill>
            </a:endParaRPr>
          </a:p>
        </p:txBody>
      </p:sp>
      <p:sp>
        <p:nvSpPr>
          <p:cNvPr id="21" name="Chevron 20"/>
          <p:cNvSpPr/>
          <p:nvPr/>
        </p:nvSpPr>
        <p:spPr>
          <a:xfrm>
            <a:off x="5511637" y="3394999"/>
            <a:ext cx="644577" cy="1191991"/>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7461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728" y="365125"/>
            <a:ext cx="6994071" cy="1325563"/>
          </a:xfrm>
        </p:spPr>
        <p:txBody>
          <a:bodyPr>
            <a:normAutofit/>
          </a:bodyPr>
          <a:lstStyle/>
          <a:p>
            <a:pPr algn="ctr"/>
            <a:r>
              <a:rPr lang="en-US" sz="3600" b="1" dirty="0" err="1">
                <a:solidFill>
                  <a:srgbClr val="002CA5"/>
                </a:solidFill>
              </a:rPr>
              <a:t>Sadarb</a:t>
            </a:r>
            <a:r>
              <a:rPr lang="lv-LV" sz="3600" b="1" dirty="0" err="1">
                <a:solidFill>
                  <a:srgbClr val="002CA5"/>
                </a:solidFill>
              </a:rPr>
              <a:t>ības</a:t>
            </a:r>
            <a:r>
              <a:rPr lang="lv-LV" sz="3600" b="1" dirty="0">
                <a:solidFill>
                  <a:srgbClr val="002CA5"/>
                </a:solidFill>
              </a:rPr>
              <a:t> modelis ar studiju programmu </a:t>
            </a:r>
            <a:r>
              <a:rPr lang="lv-LV" sz="3600" b="1" dirty="0" err="1">
                <a:solidFill>
                  <a:srgbClr val="002CA5"/>
                </a:solidFill>
              </a:rPr>
              <a:t>jaunveides</a:t>
            </a:r>
            <a:r>
              <a:rPr lang="lv-LV" sz="3600" b="1" dirty="0">
                <a:solidFill>
                  <a:srgbClr val="002CA5"/>
                </a:solidFill>
              </a:rPr>
              <a:t> partneriem</a:t>
            </a:r>
            <a:endParaRPr lang="en-US" sz="3600" b="1" dirty="0">
              <a:solidFill>
                <a:srgbClr val="002CA5"/>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57760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242218" y="2192936"/>
            <a:ext cx="5381468" cy="369332"/>
          </a:xfrm>
          <a:prstGeom prst="rect">
            <a:avLst/>
          </a:prstGeom>
          <a:solidFill>
            <a:srgbClr val="FFFF00"/>
          </a:solidFill>
        </p:spPr>
        <p:txBody>
          <a:bodyPr wrap="square" rtlCol="0">
            <a:spAutoFit/>
          </a:bodyPr>
          <a:lstStyle/>
          <a:p>
            <a:r>
              <a:rPr lang="en-US" b="1" dirty="0" err="1">
                <a:solidFill>
                  <a:srgbClr val="FF0000"/>
                </a:solidFill>
              </a:rPr>
              <a:t>Universit</a:t>
            </a:r>
            <a:r>
              <a:rPr lang="lv-LV" b="1" dirty="0">
                <a:solidFill>
                  <a:srgbClr val="FF0000"/>
                </a:solidFill>
              </a:rPr>
              <a:t>ātes </a:t>
            </a:r>
            <a:r>
              <a:rPr lang="en-US" b="1" dirty="0">
                <a:solidFill>
                  <a:srgbClr val="FF0000"/>
                </a:solidFill>
              </a:rPr>
              <a:t> </a:t>
            </a:r>
            <a:r>
              <a:rPr lang="en-US" b="1" dirty="0" err="1">
                <a:solidFill>
                  <a:srgbClr val="FF0000"/>
                </a:solidFill>
              </a:rPr>
              <a:t>skolas</a:t>
            </a:r>
            <a:r>
              <a:rPr lang="en-US" dirty="0"/>
              <a:t>/ </a:t>
            </a:r>
            <a:r>
              <a:rPr lang="en-US" dirty="0" err="1"/>
              <a:t>pirmskolas</a:t>
            </a:r>
            <a:r>
              <a:rPr lang="en-US" dirty="0"/>
              <a:t> </a:t>
            </a:r>
            <a:r>
              <a:rPr lang="en-US" dirty="0" err="1"/>
              <a:t>iest</a:t>
            </a:r>
            <a:r>
              <a:rPr lang="lv-LV" dirty="0" err="1"/>
              <a:t>ādes</a:t>
            </a:r>
            <a:r>
              <a:rPr lang="lv-LV" dirty="0"/>
              <a:t>, skolas </a:t>
            </a:r>
            <a:endParaRPr lang="en-US" dirty="0"/>
          </a:p>
        </p:txBody>
      </p:sp>
      <p:pic>
        <p:nvPicPr>
          <p:cNvPr id="6" name="Picture 2" descr="http://upload.wikimedia.org/wikipedia/lv/7/7f/LU_logo.jpg"/>
          <p:cNvPicPr>
            <a:picLocks noChangeAspect="1" noChangeArrowheads="1"/>
          </p:cNvPicPr>
          <p:nvPr/>
        </p:nvPicPr>
        <p:blipFill>
          <a:blip r:embed="rId7" cstate="print"/>
          <a:stretch>
            <a:fillRect/>
          </a:stretch>
        </p:blipFill>
        <p:spPr bwMode="auto">
          <a:xfrm>
            <a:off x="0" y="0"/>
            <a:ext cx="3941108" cy="960015"/>
          </a:xfrm>
          <a:prstGeom prst="rect">
            <a:avLst/>
          </a:prstGeom>
          <a:noFill/>
          <a:ln>
            <a:noFill/>
          </a:ln>
        </p:spPr>
      </p:pic>
    </p:spTree>
    <p:extLst>
      <p:ext uri="{BB962C8B-B14F-4D97-AF65-F5344CB8AC3E}">
        <p14:creationId xmlns:p14="http://schemas.microsoft.com/office/powerpoint/2010/main" val="42789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26740214"/>
              </p:ext>
            </p:extLst>
          </p:nvPr>
        </p:nvGraphicFramePr>
        <p:xfrm>
          <a:off x="533365" y="904406"/>
          <a:ext cx="11462693" cy="5685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325509" y="208536"/>
            <a:ext cx="11817325" cy="657687"/>
          </a:xfrm>
        </p:spPr>
        <p:txBody>
          <a:bodyPr>
            <a:noAutofit/>
          </a:bodyPr>
          <a:lstStyle/>
          <a:p>
            <a:r>
              <a:rPr lang="lv-LV" sz="2800" b="1" dirty="0">
                <a:solidFill>
                  <a:schemeClr val="accent6">
                    <a:lumMod val="50000"/>
                  </a:schemeClr>
                </a:solidFill>
              </a:rPr>
              <a:t>LU izglītības, pedagoģijas un sporta virziena studiju programmu nākotnes sistēma</a:t>
            </a:r>
            <a:endParaRPr lang="en-US" sz="2800" b="1" dirty="0">
              <a:solidFill>
                <a:schemeClr val="accent6">
                  <a:lumMod val="50000"/>
                </a:schemeClr>
              </a:solidFill>
            </a:endParaRPr>
          </a:p>
        </p:txBody>
      </p:sp>
      <p:sp>
        <p:nvSpPr>
          <p:cNvPr id="14" name="Rounded Rectangular Callout 13"/>
          <p:cNvSpPr/>
          <p:nvPr/>
        </p:nvSpPr>
        <p:spPr>
          <a:xfrm>
            <a:off x="8229600" y="4457700"/>
            <a:ext cx="3608614" cy="1943099"/>
          </a:xfrm>
          <a:prstGeom prst="wedgeRoundRectCallout">
            <a:avLst>
              <a:gd name="adj1" fmla="val -48579"/>
              <a:gd name="adj2" fmla="val -11219"/>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LU </a:t>
            </a:r>
            <a:r>
              <a:rPr lang="lv-LV" dirty="0">
                <a:solidFill>
                  <a:schemeClr val="tx1"/>
                </a:solidFill>
              </a:rPr>
              <a:t>ir vadošā </a:t>
            </a:r>
            <a:r>
              <a:rPr lang="lv-LV" dirty="0" err="1">
                <a:solidFill>
                  <a:schemeClr val="tx1"/>
                </a:solidFill>
              </a:rPr>
              <a:t>partneraugstskola</a:t>
            </a:r>
            <a:r>
              <a:rPr lang="lv-LV" dirty="0">
                <a:solidFill>
                  <a:schemeClr val="tx1"/>
                </a:solidFill>
              </a:rPr>
              <a:t> pedagogu /izglītības studiju programmu standartu izstrādē 3 jomās BA integrētajā programmā, 4 jomās II. līmeņa programmā un abās maģistra un doktora programmai.</a:t>
            </a:r>
            <a:endParaRPr lang="en-US" dirty="0">
              <a:solidFill>
                <a:schemeClr val="tx1"/>
              </a:solidFill>
            </a:endParaRPr>
          </a:p>
        </p:txBody>
      </p:sp>
      <p:sp>
        <p:nvSpPr>
          <p:cNvPr id="19" name="Oval 18"/>
          <p:cNvSpPr/>
          <p:nvPr/>
        </p:nvSpPr>
        <p:spPr>
          <a:xfrm>
            <a:off x="5616795" y="1637797"/>
            <a:ext cx="6396530" cy="22562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33365" y="4082143"/>
            <a:ext cx="2503749" cy="2031325"/>
          </a:xfrm>
          <a:prstGeom prst="rect">
            <a:avLst/>
          </a:prstGeom>
          <a:solidFill>
            <a:srgbClr val="9CFF7D"/>
          </a:solidFill>
        </p:spPr>
        <p:txBody>
          <a:bodyPr wrap="square" rtlCol="0">
            <a:spAutoFit/>
          </a:bodyPr>
          <a:lstStyle/>
          <a:p>
            <a:pPr algn="ctr"/>
            <a:r>
              <a:rPr lang="en-US" dirty="0" err="1">
                <a:solidFill>
                  <a:srgbClr val="002CA5"/>
                </a:solidFill>
              </a:rPr>
              <a:t>Tiek</a:t>
            </a:r>
            <a:r>
              <a:rPr lang="en-US" dirty="0">
                <a:solidFill>
                  <a:srgbClr val="002CA5"/>
                </a:solidFill>
              </a:rPr>
              <a:t> </a:t>
            </a:r>
            <a:r>
              <a:rPr lang="en-US" dirty="0" err="1">
                <a:solidFill>
                  <a:srgbClr val="002CA5"/>
                </a:solidFill>
              </a:rPr>
              <a:t>nodro</a:t>
            </a:r>
            <a:r>
              <a:rPr lang="lv-LV" dirty="0" err="1">
                <a:solidFill>
                  <a:srgbClr val="002CA5"/>
                </a:solidFill>
              </a:rPr>
              <a:t>šināta</a:t>
            </a:r>
            <a:r>
              <a:rPr lang="lv-LV" dirty="0">
                <a:solidFill>
                  <a:srgbClr val="002CA5"/>
                </a:solidFill>
              </a:rPr>
              <a:t> visu LU studiju programmu sasaiste, </a:t>
            </a:r>
            <a:r>
              <a:rPr lang="lv-LV" dirty="0" err="1">
                <a:solidFill>
                  <a:srgbClr val="002CA5"/>
                </a:solidFill>
              </a:rPr>
              <a:t>atvērtība</a:t>
            </a:r>
            <a:r>
              <a:rPr lang="lv-LV" dirty="0">
                <a:solidFill>
                  <a:srgbClr val="002CA5"/>
                </a:solidFill>
              </a:rPr>
              <a:t> atsevišķu to moduļu apguvei, īpaši skolotāja karjeras attīstības nodrošināšanai.</a:t>
            </a:r>
            <a:endParaRPr lang="en-US" dirty="0">
              <a:solidFill>
                <a:srgbClr val="002CA5"/>
              </a:solidFill>
            </a:endParaRPr>
          </a:p>
        </p:txBody>
      </p:sp>
    </p:spTree>
    <p:extLst>
      <p:ext uri="{BB962C8B-B14F-4D97-AF65-F5344CB8AC3E}">
        <p14:creationId xmlns:p14="http://schemas.microsoft.com/office/powerpoint/2010/main" val="150462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6C48-3FB1-43EA-9019-2C25F43E2ED0}"/>
              </a:ext>
            </a:extLst>
          </p:cNvPr>
          <p:cNvSpPr>
            <a:spLocks noGrp="1"/>
          </p:cNvSpPr>
          <p:nvPr>
            <p:ph type="title"/>
          </p:nvPr>
        </p:nvSpPr>
        <p:spPr>
          <a:xfrm>
            <a:off x="3351651" y="180707"/>
            <a:ext cx="8633520" cy="1325563"/>
          </a:xfrm>
        </p:spPr>
        <p:txBody>
          <a:bodyPr>
            <a:noAutofit/>
          </a:bodyPr>
          <a:lstStyle/>
          <a:p>
            <a:pPr algn="ctr"/>
            <a:r>
              <a:rPr lang="lv-LV" sz="3200" b="1" dirty="0">
                <a:solidFill>
                  <a:srgbClr val="002CA5"/>
                </a:solidFill>
              </a:rPr>
              <a:t>2.līmeņa profesionālās augstākās izglītības studiju programmas „Skolotājs” 40 (60) KP studiju moduļi </a:t>
            </a:r>
            <a:br>
              <a:rPr lang="lv-LV" sz="3200" b="1" dirty="0">
                <a:solidFill>
                  <a:srgbClr val="002CA5"/>
                </a:solidFill>
              </a:rPr>
            </a:br>
            <a:r>
              <a:rPr lang="lv-LV" sz="2000" b="1" dirty="0">
                <a:solidFill>
                  <a:srgbClr val="002CA5"/>
                </a:solidFill>
              </a:rPr>
              <a:t>(pēc zinātnes nozares bakalaura apguves, vismaz 120 KP)</a:t>
            </a:r>
            <a:endParaRPr lang="en-US" sz="2000" b="1" dirty="0">
              <a:solidFill>
                <a:srgbClr val="002CA5"/>
              </a:solidFill>
            </a:endParaRPr>
          </a:p>
        </p:txBody>
      </p:sp>
      <p:sp>
        <p:nvSpPr>
          <p:cNvPr id="8" name="Rectangle 7">
            <a:extLst>
              <a:ext uri="{FF2B5EF4-FFF2-40B4-BE49-F238E27FC236}">
                <a16:creationId xmlns:a16="http://schemas.microsoft.com/office/drawing/2014/main" id="{4C03F437-41C4-469A-94A3-9FFC3BFCB496}"/>
              </a:ext>
            </a:extLst>
          </p:cNvPr>
          <p:cNvSpPr/>
          <p:nvPr/>
        </p:nvSpPr>
        <p:spPr>
          <a:xfrm>
            <a:off x="5977217" y="3244334"/>
            <a:ext cx="237566" cy="369332"/>
          </a:xfrm>
          <a:prstGeom prst="rect">
            <a:avLst/>
          </a:prstGeom>
        </p:spPr>
        <p:txBody>
          <a:bodyPr wrap="none">
            <a:spAutoFit/>
          </a:bodyPr>
          <a:lstStyle/>
          <a:p>
            <a:r>
              <a:rPr lang="en-US" dirty="0"/>
              <a:t> </a:t>
            </a:r>
          </a:p>
        </p:txBody>
      </p:sp>
      <p:sp>
        <p:nvSpPr>
          <p:cNvPr id="4" name="TextBox 3"/>
          <p:cNvSpPr txBox="1"/>
          <p:nvPr/>
        </p:nvSpPr>
        <p:spPr>
          <a:xfrm>
            <a:off x="6096000" y="1491196"/>
            <a:ext cx="5977217" cy="5355312"/>
          </a:xfrm>
          <a:prstGeom prst="rect">
            <a:avLst/>
          </a:prstGeom>
          <a:noFill/>
        </p:spPr>
        <p:txBody>
          <a:bodyPr wrap="square" rtlCol="0">
            <a:spAutoFit/>
          </a:bodyPr>
          <a:lstStyle/>
          <a:p>
            <a:pPr marL="285750" indent="-285750">
              <a:buFont typeface="Arial" charset="0"/>
              <a:buChar char="•"/>
            </a:pPr>
            <a:r>
              <a:rPr lang="lv-LV" dirty="0">
                <a:latin typeface="Abadi MT Condensed Light" charset="0"/>
                <a:ea typeface="Abadi MT Condensed Light" charset="0"/>
                <a:cs typeface="Abadi MT Condensed Light" charset="0"/>
              </a:rPr>
              <a:t>Iepriekšējā augstākā izglītība </a:t>
            </a:r>
            <a:r>
              <a:rPr lang="en-GB" dirty="0" err="1">
                <a:latin typeface="Abadi MT Condensed Light" charset="0"/>
                <a:ea typeface="Abadi MT Condensed Light" charset="0"/>
                <a:cs typeface="Abadi MT Condensed Light" charset="0"/>
              </a:rPr>
              <a:t>ietver</a:t>
            </a:r>
            <a:r>
              <a:rPr lang="lv-LV" dirty="0">
                <a:latin typeface="Abadi MT Condensed Light" charset="0"/>
                <a:ea typeface="Abadi MT Condensed Light" charset="0"/>
                <a:cs typeface="Abadi MT Condensed Light" charset="0"/>
              </a:rPr>
              <a:t> kāda mācību priekšmeta nozares apguvi – bakalaura līmeņa izglītību.</a:t>
            </a:r>
          </a:p>
          <a:p>
            <a:pPr marL="285750" indent="-285750">
              <a:buFont typeface="Arial" charset="0"/>
              <a:buChar char="•"/>
            </a:pPr>
            <a:r>
              <a:rPr lang="lv-LV" b="1" dirty="0">
                <a:solidFill>
                  <a:srgbClr val="002CA5"/>
                </a:solidFill>
                <a:latin typeface="Abadi MT Condensed Light" charset="0"/>
                <a:ea typeface="Abadi MT Condensed Light" charset="0"/>
                <a:cs typeface="Abadi MT Condensed Light" charset="0"/>
              </a:rPr>
              <a:t>Atlase</a:t>
            </a:r>
            <a:r>
              <a:rPr lang="lv-LV" dirty="0">
                <a:latin typeface="Abadi MT Condensed Light" charset="0"/>
                <a:ea typeface="Abadi MT Condensed Light" charset="0"/>
                <a:cs typeface="Abadi MT Condensed Light" charset="0"/>
              </a:rPr>
              <a:t> – iestājpārbaudījums, kurā pārbauda  reflektanta gatavību kļūt par skolotāju</a:t>
            </a:r>
            <a:r>
              <a:rPr lang="lv-LV" dirty="0">
                <a:solidFill>
                  <a:srgbClr val="002CA5"/>
                </a:solidFill>
                <a:latin typeface="Abadi MT Condensed Light" charset="0"/>
                <a:ea typeface="Abadi MT Condensed Light" charset="0"/>
                <a:cs typeface="Abadi MT Condensed Light" charset="0"/>
              </a:rPr>
              <a:t>. </a:t>
            </a:r>
          </a:p>
          <a:p>
            <a:pPr marL="285750" indent="-285750">
              <a:buFont typeface="Arial" charset="0"/>
              <a:buChar char="•"/>
            </a:pPr>
            <a:r>
              <a:rPr lang="en-US" dirty="0">
                <a:solidFill>
                  <a:srgbClr val="002CA5"/>
                </a:solidFill>
                <a:latin typeface="Abadi MT Condensed Light" charset="0"/>
                <a:ea typeface="Abadi MT Condensed Light" charset="0"/>
                <a:cs typeface="Abadi MT Condensed Light" charset="0"/>
              </a:rPr>
              <a:t>V</a:t>
            </a:r>
            <a:r>
              <a:rPr lang="lv-LV" dirty="0" err="1">
                <a:solidFill>
                  <a:srgbClr val="002CA5"/>
                </a:solidFill>
                <a:latin typeface="Abadi MT Condensed Light" charset="0"/>
                <a:ea typeface="Abadi MT Condensed Light" charset="0"/>
                <a:cs typeface="Abadi MT Condensed Light" charset="0"/>
              </a:rPr>
              <a:t>alsts</a:t>
            </a:r>
            <a:r>
              <a:rPr lang="lv-LV" dirty="0">
                <a:solidFill>
                  <a:srgbClr val="002CA5"/>
                </a:solidFill>
                <a:latin typeface="Abadi MT Condensed Light" charset="0"/>
                <a:ea typeface="Abadi MT Condensed Light" charset="0"/>
                <a:cs typeface="Abadi MT Condensed Light" charset="0"/>
              </a:rPr>
              <a:t> pārbaudījums </a:t>
            </a:r>
            <a:r>
              <a:rPr lang="lv-LV" dirty="0">
                <a:latin typeface="Abadi MT Condensed Light" charset="0"/>
                <a:ea typeface="Abadi MT Condensed Light" charset="0"/>
                <a:cs typeface="Abadi MT Condensed Light" charset="0"/>
              </a:rPr>
              <a:t>– </a:t>
            </a:r>
            <a:r>
              <a:rPr lang="lv-LV" dirty="0" smtClean="0">
                <a:latin typeface="Abadi MT Condensed Light" charset="0"/>
                <a:ea typeface="Abadi MT Condensed Light" charset="0"/>
                <a:cs typeface="Abadi MT Condensed Light" charset="0"/>
              </a:rPr>
              <a:t>vienots, iesaistot </a:t>
            </a:r>
            <a:r>
              <a:rPr lang="lv-LV" dirty="0">
                <a:latin typeface="Abadi MT Condensed Light" charset="0"/>
                <a:ea typeface="Abadi MT Condensed Light" charset="0"/>
                <a:cs typeface="Abadi MT Condensed Light" charset="0"/>
              </a:rPr>
              <a:t>vairāk partnerus/ </a:t>
            </a:r>
            <a:r>
              <a:rPr lang="lv-LV" dirty="0" err="1">
                <a:latin typeface="Abadi MT Condensed Light" charset="0"/>
                <a:ea typeface="Abadi MT Condensed Light" charset="0"/>
                <a:cs typeface="Abadi MT Condensed Light" charset="0"/>
              </a:rPr>
              <a:t>partneraugstskolas</a:t>
            </a:r>
            <a:r>
              <a:rPr lang="lv-LV" dirty="0">
                <a:latin typeface="Abadi MT Condensed Light" charset="0"/>
                <a:ea typeface="Abadi MT Condensed Light" charset="0"/>
                <a:cs typeface="Abadi MT Condensed Light" charset="0"/>
              </a:rPr>
              <a:t>.</a:t>
            </a:r>
          </a:p>
          <a:p>
            <a:pPr marL="285750" indent="-285750">
              <a:buFont typeface="Arial" charset="0"/>
              <a:buChar char="•"/>
            </a:pPr>
            <a:r>
              <a:rPr lang="lv-LV" dirty="0">
                <a:latin typeface="Abadi MT Condensed Light" charset="0"/>
                <a:ea typeface="Abadi MT Condensed Light" charset="0"/>
                <a:cs typeface="Abadi MT Condensed Light" charset="0"/>
              </a:rPr>
              <a:t>Studentu studiju process vismaz puslaiku notiek skolas/ pirmskolas iestādes vidē.</a:t>
            </a:r>
          </a:p>
          <a:p>
            <a:pPr marL="285750" indent="-285750">
              <a:buFont typeface="Arial" charset="0"/>
              <a:buChar char="•"/>
            </a:pPr>
            <a:r>
              <a:rPr lang="lv-LV" dirty="0">
                <a:solidFill>
                  <a:srgbClr val="FF0000"/>
                </a:solidFill>
                <a:latin typeface="Abadi MT Condensed Light" charset="0"/>
                <a:ea typeface="Abadi MT Condensed Light" charset="0"/>
                <a:cs typeface="Abadi MT Condensed Light" charset="0"/>
              </a:rPr>
              <a:t>LU auditoriju studiju vide jāpārveido, lai tā atbilstu kompetenču pieejas ietvaram (skat. attēlu).</a:t>
            </a:r>
          </a:p>
          <a:p>
            <a:pPr marL="285750" indent="-285750">
              <a:buFont typeface="Arial" charset="0"/>
              <a:buChar char="•"/>
            </a:pPr>
            <a:r>
              <a:rPr lang="lv-LV" dirty="0" err="1">
                <a:latin typeface="Abadi MT Condensed Light" charset="0"/>
                <a:ea typeface="Abadi MT Condensed Light" charset="0"/>
                <a:cs typeface="Abadi MT Condensed Light" charset="0"/>
              </a:rPr>
              <a:t>E</a:t>
            </a:r>
            <a:r>
              <a:rPr lang="lv-LV" dirty="0">
                <a:latin typeface="Abadi MT Condensed Light" charset="0"/>
                <a:ea typeface="Abadi MT Condensed Light" charset="0"/>
                <a:cs typeface="Abadi MT Condensed Light" charset="0"/>
              </a:rPr>
              <a:t>-vides izveide skolotāju karjeras atbalstam.</a:t>
            </a:r>
          </a:p>
          <a:p>
            <a:pPr marL="285750" indent="-285750">
              <a:buFont typeface="Arial" charset="0"/>
              <a:buChar char="•"/>
            </a:pPr>
            <a:r>
              <a:rPr lang="en-US" dirty="0">
                <a:latin typeface="Abadi MT Condensed Light" charset="0"/>
                <a:ea typeface="Abadi MT Condensed Light" charset="0"/>
                <a:cs typeface="Abadi MT Condensed Light" charset="0"/>
              </a:rPr>
              <a:t>I</a:t>
            </a:r>
            <a:r>
              <a:rPr lang="lv-LV" dirty="0" err="1">
                <a:latin typeface="Abadi MT Condensed Light" charset="0"/>
                <a:ea typeface="Abadi MT Condensed Light" charset="0"/>
                <a:cs typeface="Abadi MT Condensed Light" charset="0"/>
              </a:rPr>
              <a:t>espējamie</a:t>
            </a:r>
            <a:r>
              <a:rPr lang="lv-LV" dirty="0">
                <a:latin typeface="Abadi MT Condensed Light" charset="0"/>
                <a:ea typeface="Abadi MT Condensed Light" charset="0"/>
                <a:cs typeface="Abadi MT Condensed Light" charset="0"/>
              </a:rPr>
              <a:t> </a:t>
            </a:r>
            <a:r>
              <a:rPr lang="lv-LV" dirty="0" err="1">
                <a:latin typeface="Abadi MT Condensed Light" charset="0"/>
                <a:ea typeface="Abadi MT Condensed Light" charset="0"/>
                <a:cs typeface="Abadi MT Condensed Light" charset="0"/>
              </a:rPr>
              <a:t>papildmoduļi</a:t>
            </a:r>
            <a:r>
              <a:rPr lang="lv-LV" dirty="0">
                <a:latin typeface="Abadi MT Condensed Light" charset="0"/>
                <a:ea typeface="Abadi MT Condensed Light" charset="0"/>
                <a:cs typeface="Abadi MT Condensed Light" charset="0"/>
              </a:rPr>
              <a:t> LU – skolotājs logopēds, speciālās izglītības skolotājs.</a:t>
            </a:r>
          </a:p>
          <a:p>
            <a:pPr marL="285750" indent="-285750">
              <a:buFont typeface="Arial" charset="0"/>
              <a:buChar char="•"/>
            </a:pPr>
            <a:r>
              <a:rPr lang="lv-LV" dirty="0">
                <a:latin typeface="Abadi MT Condensed Light" charset="0"/>
                <a:ea typeface="Abadi MT Condensed Light" charset="0"/>
                <a:cs typeface="Abadi MT Condensed Light" charset="0"/>
              </a:rPr>
              <a:t>Programmas īstenošanu var organizēt divejādi:</a:t>
            </a:r>
            <a:r>
              <a:rPr lang="lv-LV" b="1" dirty="0">
                <a:solidFill>
                  <a:srgbClr val="2243FF"/>
                </a:solidFill>
                <a:latin typeface="Abadi MT Condensed Light" charset="0"/>
                <a:ea typeface="Abadi MT Condensed Light" charset="0"/>
                <a:cs typeface="Abadi MT Condensed Light" charset="0"/>
              </a:rPr>
              <a:t> </a:t>
            </a:r>
            <a:r>
              <a:rPr lang="lv-LV" dirty="0">
                <a:ln w="0"/>
                <a:solidFill>
                  <a:srgbClr val="002CA5"/>
                </a:solidFill>
                <a:effectLst>
                  <a:outerShdw blurRad="38100" dist="19050" dir="2700000" algn="tl" rotWithShape="0">
                    <a:schemeClr val="dk1">
                      <a:alpha val="40000"/>
                    </a:schemeClr>
                  </a:outerShdw>
                </a:effectLst>
                <a:latin typeface="Abadi MT Condensed Light" charset="0"/>
                <a:ea typeface="Abadi MT Condensed Light" charset="0"/>
                <a:cs typeface="Abadi MT Condensed Light" charset="0"/>
              </a:rPr>
              <a:t>1</a:t>
            </a:r>
            <a:r>
              <a:rPr lang="lv-LV" dirty="0">
                <a:solidFill>
                  <a:srgbClr val="002CA5"/>
                </a:solidFill>
                <a:latin typeface="Abadi MT Condensed Light" charset="0"/>
                <a:ea typeface="Abadi MT Condensed Light" charset="0"/>
                <a:cs typeface="Abadi MT Condensed Light" charset="0"/>
              </a:rPr>
              <a:t>) parastā uzņemšanas un īstenošanas kārtībā; 2) ar uzņemšanu jūlija sākumā, studiju uzsākšanu augustā un skolotāja darba uzsākšanu 1. septembrī (Iespējamās misijas aprobētā pieeja).</a:t>
            </a:r>
            <a:endParaRPr lang="en-US" dirty="0">
              <a:solidFill>
                <a:srgbClr val="002CA5"/>
              </a:solidFill>
              <a:latin typeface="Abadi MT Condensed Light" charset="0"/>
              <a:ea typeface="Abadi MT Condensed Light" charset="0"/>
              <a:cs typeface="Abadi MT Condensed Light" charset="0"/>
            </a:endParaRPr>
          </a:p>
        </p:txBody>
      </p:sp>
      <p:graphicFrame>
        <p:nvGraphicFramePr>
          <p:cNvPr id="3" name="Diagram 2"/>
          <p:cNvGraphicFramePr/>
          <p:nvPr>
            <p:extLst>
              <p:ext uri="{D42A27DB-BD31-4B8C-83A1-F6EECF244321}">
                <p14:modId xmlns:p14="http://schemas.microsoft.com/office/powerpoint/2010/main" val="1597511829"/>
              </p:ext>
            </p:extLst>
          </p:nvPr>
        </p:nvGraphicFramePr>
        <p:xfrm>
          <a:off x="-356073" y="672830"/>
          <a:ext cx="5883439" cy="5002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0" y="5931516"/>
            <a:ext cx="3575985" cy="926484"/>
          </a:xfrm>
          <a:prstGeom prst="rect">
            <a:avLst/>
          </a:prstGeom>
        </p:spPr>
      </p:pic>
      <p:sp>
        <p:nvSpPr>
          <p:cNvPr id="14" name="Rounded Rectangle 4"/>
          <p:cNvSpPr/>
          <p:nvPr/>
        </p:nvSpPr>
        <p:spPr>
          <a:xfrm>
            <a:off x="4194344" y="1686977"/>
            <a:ext cx="1782873" cy="1484344"/>
          </a:xfrm>
          <a:prstGeom prst="roundRect">
            <a:avLst/>
          </a:prstGeom>
          <a:gradFill flip="none" rotWithShape="1">
            <a:gsLst>
              <a:gs pos="0">
                <a:srgbClr val="2243FF"/>
              </a:gs>
              <a:gs pos="50000">
                <a:srgbClr val="39EE00">
                  <a:shade val="67500"/>
                  <a:satMod val="115000"/>
                </a:srgbClr>
              </a:gs>
              <a:gs pos="100000">
                <a:srgbClr val="39EE00">
                  <a:shade val="100000"/>
                  <a:satMod val="115000"/>
                </a:srgbClr>
              </a:gs>
            </a:gsLst>
            <a:lin ang="10800000" scaled="1"/>
            <a:tileRect/>
          </a:grad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a:r>
              <a:rPr lang="lv-LV" sz="2000" b="1" dirty="0">
                <a:solidFill>
                  <a:schemeClr val="tx1"/>
                </a:solidFill>
              </a:rPr>
              <a:t>Valsts pārbaudījums </a:t>
            </a:r>
            <a:r>
              <a:rPr lang="lv-LV" sz="1600" dirty="0">
                <a:solidFill>
                  <a:schemeClr val="tx1"/>
                </a:solidFill>
              </a:rPr>
              <a:t>(Diplomdarbs)</a:t>
            </a:r>
          </a:p>
          <a:p>
            <a:pPr algn="ctr"/>
            <a:r>
              <a:rPr lang="lv-LV" sz="2000" b="1" dirty="0">
                <a:solidFill>
                  <a:schemeClr val="tx1"/>
                </a:solidFill>
              </a:rPr>
              <a:t>10 KP </a:t>
            </a:r>
          </a:p>
          <a:p>
            <a:pPr lvl="0" algn="ctr"/>
            <a:endParaRPr lang="en-US" sz="2000" b="1" dirty="0">
              <a:solidFill>
                <a:schemeClr val="tx1"/>
              </a:solidFill>
            </a:endParaRPr>
          </a:p>
        </p:txBody>
      </p:sp>
      <p:pic>
        <p:nvPicPr>
          <p:cNvPr id="18" name="Picture 2" descr="http://upload.wikimedia.org/wikipedia/lv/7/7f/LU_logo.jpg"/>
          <p:cNvPicPr>
            <a:picLocks noChangeAspect="1" noChangeArrowheads="1"/>
          </p:cNvPicPr>
          <p:nvPr/>
        </p:nvPicPr>
        <p:blipFill>
          <a:blip r:embed="rId8" cstate="print"/>
          <a:stretch>
            <a:fillRect/>
          </a:stretch>
        </p:blipFill>
        <p:spPr bwMode="auto">
          <a:xfrm>
            <a:off x="0" y="0"/>
            <a:ext cx="3351651" cy="816429"/>
          </a:xfrm>
          <a:prstGeom prst="rect">
            <a:avLst/>
          </a:prstGeom>
          <a:noFill/>
          <a:ln>
            <a:noFill/>
          </a:ln>
        </p:spPr>
      </p:pic>
    </p:spTree>
    <p:extLst>
      <p:ext uri="{BB962C8B-B14F-4D97-AF65-F5344CB8AC3E}">
        <p14:creationId xmlns:p14="http://schemas.microsoft.com/office/powerpoint/2010/main" val="128477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5977"/>
            <a:ext cx="8333509" cy="1325563"/>
          </a:xfrm>
        </p:spPr>
        <p:txBody>
          <a:bodyPr>
            <a:normAutofit/>
          </a:bodyPr>
          <a:lstStyle/>
          <a:p>
            <a:pPr algn="ctr"/>
            <a:r>
              <a:rPr lang="lv-LV" sz="3200" b="1" dirty="0">
                <a:solidFill>
                  <a:srgbClr val="002CA5"/>
                </a:solidFill>
              </a:rPr>
              <a:t>Maģistra </a:t>
            </a:r>
            <a:r>
              <a:rPr lang="pl-PL" sz="3200" b="1" dirty="0">
                <a:solidFill>
                  <a:srgbClr val="002CA5"/>
                </a:solidFill>
              </a:rPr>
              <a:t>studiju programma</a:t>
            </a:r>
            <a:r>
              <a:rPr lang="lv-LV" sz="3200" b="1" dirty="0">
                <a:solidFill>
                  <a:srgbClr val="002CA5"/>
                </a:solidFill>
              </a:rPr>
              <a:t>s</a:t>
            </a:r>
            <a:r>
              <a:rPr lang="pl-PL" sz="3200" b="1" dirty="0">
                <a:solidFill>
                  <a:srgbClr val="002CA5"/>
                </a:solidFill>
              </a:rPr>
              <a:t> „</a:t>
            </a:r>
            <a:r>
              <a:rPr lang="lv-LV" sz="3200" b="1" dirty="0">
                <a:solidFill>
                  <a:srgbClr val="002CA5"/>
                </a:solidFill>
              </a:rPr>
              <a:t>Izglītības zinātnes</a:t>
            </a:r>
            <a:r>
              <a:rPr lang="pl-PL" sz="3200" b="1" dirty="0">
                <a:solidFill>
                  <a:srgbClr val="002CA5"/>
                </a:solidFill>
              </a:rPr>
              <a:t>” </a:t>
            </a:r>
            <a:r>
              <a:rPr lang="pl-PL" sz="3200" b="1" dirty="0" err="1">
                <a:solidFill>
                  <a:srgbClr val="002CA5"/>
                </a:solidFill>
              </a:rPr>
              <a:t>un</a:t>
            </a:r>
            <a:r>
              <a:rPr lang="pl-PL" sz="3200" b="1" dirty="0">
                <a:solidFill>
                  <a:srgbClr val="002CA5"/>
                </a:solidFill>
              </a:rPr>
              <a:t> „</a:t>
            </a:r>
            <a:r>
              <a:rPr lang="lv-LV" sz="3200" b="1" dirty="0">
                <a:solidFill>
                  <a:srgbClr val="002CA5"/>
                </a:solidFill>
              </a:rPr>
              <a:t>Izglītības inovatīvās tehnoloģijas”</a:t>
            </a:r>
          </a:p>
        </p:txBody>
      </p:sp>
      <p:sp>
        <p:nvSpPr>
          <p:cNvPr id="3" name="Content Placeholder 2"/>
          <p:cNvSpPr>
            <a:spLocks noGrp="1"/>
          </p:cNvSpPr>
          <p:nvPr>
            <p:ph idx="1"/>
          </p:nvPr>
        </p:nvSpPr>
        <p:spPr>
          <a:xfrm>
            <a:off x="408708" y="2099854"/>
            <a:ext cx="11065329" cy="4758146"/>
          </a:xfrm>
        </p:spPr>
        <p:txBody>
          <a:bodyPr>
            <a:normAutofit fontScale="77500" lnSpcReduction="20000"/>
          </a:bodyPr>
          <a:lstStyle/>
          <a:p>
            <a:pPr marL="0" indent="0">
              <a:buNone/>
            </a:pPr>
            <a:r>
              <a:rPr lang="lv-LV" i="1" dirty="0"/>
              <a:t>Programmās ir divi iestāšanās nosacījumi</a:t>
            </a:r>
            <a:r>
              <a:rPr lang="lv-LV" dirty="0"/>
              <a:t>:</a:t>
            </a:r>
          </a:p>
          <a:p>
            <a:pPr marL="514350" indent="-514350">
              <a:lnSpc>
                <a:spcPct val="120000"/>
              </a:lnSpc>
              <a:buFont typeface="Arial" panose="020B0604020202020204" pitchFamily="34" charset="0"/>
              <a:buAutoNum type="arabicPeriod"/>
            </a:pPr>
            <a:r>
              <a:rPr lang="lv-LV" b="1" dirty="0">
                <a:solidFill>
                  <a:srgbClr val="002CA5"/>
                </a:solidFill>
              </a:rPr>
              <a:t>Īsais modulis 50 KP, 1 gads 2,5 mēneši, PLK: </a:t>
            </a:r>
            <a:r>
              <a:rPr lang="lv-LV" dirty="0"/>
              <a:t>Ja reflektants pirms tam ir apguvis 160 KP apjomā profesionālo bakalaura studiju programmu ar skolotāja kvalifikāciju vai apgūtā profesionālā bakalaura programma ir saturējusi nepieciešamo pedagoģisko un psiholoģisko kursu minimālo KP apjomu vai tā pēc virziena ir saderīga ar izvēlēto apakšprogrammu.</a:t>
            </a:r>
          </a:p>
          <a:p>
            <a:pPr marL="514350" indent="-514350">
              <a:lnSpc>
                <a:spcPct val="120000"/>
              </a:lnSpc>
              <a:buFont typeface="Arial" panose="020B0604020202020204" pitchFamily="34" charset="0"/>
              <a:buAutoNum type="arabicPeriod"/>
            </a:pPr>
            <a:r>
              <a:rPr lang="en-US" b="1" dirty="0">
                <a:solidFill>
                  <a:srgbClr val="002CA5"/>
                </a:solidFill>
              </a:rPr>
              <a:t>G</a:t>
            </a:r>
            <a:r>
              <a:rPr lang="lv-LV" b="1" dirty="0" err="1">
                <a:solidFill>
                  <a:srgbClr val="002CA5"/>
                </a:solidFill>
              </a:rPr>
              <a:t>arais</a:t>
            </a:r>
            <a:r>
              <a:rPr lang="lv-LV" b="1" dirty="0">
                <a:solidFill>
                  <a:srgbClr val="002CA5"/>
                </a:solidFill>
              </a:rPr>
              <a:t> modulis </a:t>
            </a:r>
            <a:r>
              <a:rPr lang="pl-PL" b="1" dirty="0">
                <a:solidFill>
                  <a:srgbClr val="002CA5"/>
                </a:solidFill>
              </a:rPr>
              <a:t>80 KP</a:t>
            </a:r>
            <a:r>
              <a:rPr lang="lv-LV" b="1" dirty="0">
                <a:solidFill>
                  <a:srgbClr val="002CA5"/>
                </a:solidFill>
              </a:rPr>
              <a:t>, 2 gadi,</a:t>
            </a:r>
            <a:r>
              <a:rPr lang="pl-PL" b="1" dirty="0">
                <a:solidFill>
                  <a:srgbClr val="002CA5"/>
                </a:solidFill>
              </a:rPr>
              <a:t> PLK</a:t>
            </a:r>
            <a:r>
              <a:rPr lang="lv-LV" dirty="0">
                <a:solidFill>
                  <a:srgbClr val="002CA5"/>
                </a:solidFill>
              </a:rPr>
              <a:t>: </a:t>
            </a:r>
            <a:r>
              <a:rPr lang="lv-LV" dirty="0"/>
              <a:t>Ja reflektants stājoties šajā programmā ir iepriekš apguvis 120 KP apjomā akadēmiskā bakalaura studiju programmu vai apguvis 160 KP bakalaura programmu, kas nedod skolotāja profesionālo kvalifikāciju un nesatur  nepieciešamo pedagoģisko un psiholoģisko kursu minimālo KP apjomu vai iepriekšējai izglītībai nav virziena saderības ar izvēlēto maģistra programmas apakšprogrammu. </a:t>
            </a:r>
          </a:p>
          <a:p>
            <a:pPr marL="514350" indent="-514350">
              <a:lnSpc>
                <a:spcPct val="120000"/>
              </a:lnSpc>
              <a:buFont typeface="Arial" panose="020B0604020202020204" pitchFamily="34" charset="0"/>
              <a:buAutoNum type="arabicPeriod"/>
            </a:pPr>
            <a:r>
              <a:rPr lang="pl-PL" b="1" dirty="0">
                <a:solidFill>
                  <a:srgbClr val="002CA5"/>
                </a:solidFill>
              </a:rPr>
              <a:t>Ma</a:t>
            </a:r>
            <a:r>
              <a:rPr lang="lv-LV" b="1" dirty="0" err="1">
                <a:solidFill>
                  <a:srgbClr val="002CA5"/>
                </a:solidFill>
              </a:rPr>
              <a:t>ģistra</a:t>
            </a:r>
            <a:r>
              <a:rPr lang="lv-LV" b="1" dirty="0">
                <a:solidFill>
                  <a:srgbClr val="002CA5"/>
                </a:solidFill>
              </a:rPr>
              <a:t> programmu </a:t>
            </a:r>
            <a:r>
              <a:rPr lang="pl-PL" b="1" dirty="0">
                <a:solidFill>
                  <a:srgbClr val="002CA5"/>
                </a:solidFill>
              </a:rPr>
              <a:t>„</a:t>
            </a:r>
            <a:r>
              <a:rPr lang="lv-LV" b="1" dirty="0">
                <a:solidFill>
                  <a:srgbClr val="002CA5"/>
                </a:solidFill>
              </a:rPr>
              <a:t>Izglītības inovatīvās tehnoloģijas”</a:t>
            </a:r>
            <a:r>
              <a:rPr lang="lv-LV" b="1" dirty="0"/>
              <a:t> </a:t>
            </a:r>
            <a:r>
              <a:rPr lang="lv-LV" dirty="0"/>
              <a:t>var veidot arī kā maģistra </a:t>
            </a:r>
            <a:r>
              <a:rPr lang="pl-PL" dirty="0" err="1"/>
              <a:t>studiju</a:t>
            </a:r>
            <a:r>
              <a:rPr lang="pl-PL" dirty="0"/>
              <a:t> </a:t>
            </a:r>
            <a:r>
              <a:rPr lang="pl-PL" dirty="0" err="1"/>
              <a:t>programmas</a:t>
            </a:r>
            <a:r>
              <a:rPr lang="pl-PL" dirty="0"/>
              <a:t> „</a:t>
            </a:r>
            <a:r>
              <a:rPr lang="lv-LV" dirty="0"/>
              <a:t>Izglītības zinātnes</a:t>
            </a:r>
            <a:r>
              <a:rPr lang="pl-PL" dirty="0"/>
              <a:t>” </a:t>
            </a:r>
            <a:r>
              <a:rPr lang="pl-PL" dirty="0" err="1"/>
              <a:t>apak</a:t>
            </a:r>
            <a:r>
              <a:rPr lang="lv-LV" dirty="0" err="1"/>
              <a:t>šprogrammu</a:t>
            </a:r>
            <a:r>
              <a:rPr lang="lv-LV" dirty="0"/>
              <a:t>.</a:t>
            </a:r>
          </a:p>
          <a:p>
            <a:pPr marL="514350" indent="-514350">
              <a:lnSpc>
                <a:spcPct val="120000"/>
              </a:lnSpc>
              <a:buFont typeface="Arial" panose="020B0604020202020204" pitchFamily="34" charset="0"/>
              <a:buAutoNum type="arabicPeriod"/>
            </a:pPr>
            <a:endParaRPr lang="lv-LV" dirty="0"/>
          </a:p>
          <a:p>
            <a:endParaRPr lang="lv-LV" dirty="0"/>
          </a:p>
        </p:txBody>
      </p:sp>
      <p:pic>
        <p:nvPicPr>
          <p:cNvPr id="4" name="Picture 2" descr="http://upload.wikimedia.org/wikipedia/lv/7/7f/LU_logo.jpg"/>
          <p:cNvPicPr>
            <a:picLocks noChangeAspect="1" noChangeArrowheads="1"/>
          </p:cNvPicPr>
          <p:nvPr/>
        </p:nvPicPr>
        <p:blipFill>
          <a:blip r:embed="rId2" cstate="print"/>
          <a:stretch>
            <a:fillRect/>
          </a:stretch>
        </p:blipFill>
        <p:spPr bwMode="auto">
          <a:xfrm>
            <a:off x="0" y="1"/>
            <a:ext cx="3078523" cy="789708"/>
          </a:xfrm>
          <a:prstGeom prst="rect">
            <a:avLst/>
          </a:prstGeom>
          <a:noFill/>
          <a:ln>
            <a:noFill/>
          </a:ln>
        </p:spPr>
      </p:pic>
      <p:graphicFrame>
        <p:nvGraphicFramePr>
          <p:cNvPr id="5" name="Diagram 4"/>
          <p:cNvGraphicFramePr/>
          <p:nvPr>
            <p:extLst>
              <p:ext uri="{D42A27DB-BD31-4B8C-83A1-F6EECF244321}">
                <p14:modId xmlns:p14="http://schemas.microsoft.com/office/powerpoint/2010/main" val="721985976"/>
              </p:ext>
            </p:extLst>
          </p:nvPr>
        </p:nvGraphicFramePr>
        <p:xfrm>
          <a:off x="7938655" y="917070"/>
          <a:ext cx="4003964" cy="1355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7718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515" y="149267"/>
            <a:ext cx="10934687" cy="1169693"/>
          </a:xfrm>
        </p:spPr>
        <p:txBody>
          <a:bodyPr>
            <a:normAutofit/>
          </a:bodyPr>
          <a:lstStyle/>
          <a:p>
            <a:pPr algn="ctr"/>
            <a:r>
              <a:rPr lang="pl-PL" sz="3600" dirty="0">
                <a:solidFill>
                  <a:srgbClr val="002CA5"/>
                </a:solidFill>
                <a:effectLst>
                  <a:outerShdw blurRad="38100" dist="38100" dir="2700000" algn="tl">
                    <a:srgbClr val="000000">
                      <a:alpha val="43137"/>
                    </a:srgbClr>
                  </a:outerShdw>
                </a:effectLst>
              </a:rPr>
              <a:t>Maģistr</a:t>
            </a:r>
            <a:r>
              <a:rPr lang="lv-LV" sz="3600" dirty="0">
                <a:solidFill>
                  <a:srgbClr val="002CA5"/>
                </a:solidFill>
                <a:effectLst>
                  <a:outerShdw blurRad="38100" dist="38100" dir="2700000" algn="tl">
                    <a:srgbClr val="000000">
                      <a:alpha val="43137"/>
                    </a:srgbClr>
                  </a:outerShdw>
                </a:effectLst>
              </a:rPr>
              <a:t>a</a:t>
            </a:r>
            <a:r>
              <a:rPr lang="pl-PL" sz="3600" dirty="0">
                <a:solidFill>
                  <a:srgbClr val="002CA5"/>
                </a:solidFill>
                <a:effectLst>
                  <a:outerShdw blurRad="38100" dist="38100" dir="2700000" algn="tl">
                    <a:srgbClr val="000000">
                      <a:alpha val="43137"/>
                    </a:srgbClr>
                  </a:outerShdw>
                </a:effectLst>
              </a:rPr>
              <a:t> studiju </a:t>
            </a:r>
            <a:r>
              <a:rPr lang="pl-PL" sz="3600" dirty="0" smtClean="0">
                <a:solidFill>
                  <a:srgbClr val="002CA5"/>
                </a:solidFill>
                <a:effectLst>
                  <a:outerShdw blurRad="38100" dist="38100" dir="2700000" algn="tl">
                    <a:srgbClr val="000000">
                      <a:alpha val="43137"/>
                    </a:srgbClr>
                  </a:outerShdw>
                </a:effectLst>
              </a:rPr>
              <a:t>programma </a:t>
            </a:r>
            <a:r>
              <a:rPr lang="pl-PL" sz="3600" dirty="0">
                <a:solidFill>
                  <a:srgbClr val="002CA5"/>
                </a:solidFill>
              </a:rPr>
              <a:t>„</a:t>
            </a:r>
            <a:r>
              <a:rPr lang="lv-LV" sz="3600" dirty="0">
                <a:solidFill>
                  <a:srgbClr val="002CA5"/>
                </a:solidFill>
              </a:rPr>
              <a:t>Izglītības zinātnes</a:t>
            </a:r>
            <a:r>
              <a:rPr lang="pl-PL" sz="3600" dirty="0">
                <a:solidFill>
                  <a:srgbClr val="002CA5"/>
                </a:solidFill>
              </a:rPr>
              <a:t>” </a:t>
            </a:r>
            <a:r>
              <a:rPr lang="lv-LV" sz="3600" dirty="0">
                <a:solidFill>
                  <a:srgbClr val="002CA5"/>
                </a:solidFill>
                <a:effectLst>
                  <a:outerShdw blurRad="38100" dist="38100" dir="2700000" algn="tl">
                    <a:srgbClr val="000000">
                      <a:alpha val="43137"/>
                    </a:srgbClr>
                  </a:outerShdw>
                </a:effectLst>
              </a:rPr>
              <a:t/>
            </a:r>
            <a:br>
              <a:rPr lang="lv-LV" sz="3600" dirty="0">
                <a:solidFill>
                  <a:srgbClr val="002CA5"/>
                </a:solidFill>
                <a:effectLst>
                  <a:outerShdw blurRad="38100" dist="38100" dir="2700000" algn="tl">
                    <a:srgbClr val="000000">
                      <a:alpha val="43137"/>
                    </a:srgbClr>
                  </a:outerShdw>
                </a:effectLst>
              </a:rPr>
            </a:br>
            <a:r>
              <a:rPr lang="pl-PL" sz="3600" dirty="0">
                <a:solidFill>
                  <a:srgbClr val="002CA5"/>
                </a:solidFill>
                <a:effectLst>
                  <a:outerShdw blurRad="38100" dist="38100" dir="2700000" algn="tl">
                    <a:srgbClr val="000000">
                      <a:alpha val="43137"/>
                    </a:srgbClr>
                  </a:outerShdw>
                </a:effectLst>
              </a:rPr>
              <a:t>(</a:t>
            </a:r>
            <a:r>
              <a:rPr lang="lv-LV" sz="3600" dirty="0">
                <a:solidFill>
                  <a:srgbClr val="C00000"/>
                </a:solidFill>
                <a:effectLst>
                  <a:outerShdw blurRad="38100" dist="38100" dir="2700000" algn="tl">
                    <a:srgbClr val="000000">
                      <a:alpha val="43137"/>
                    </a:srgbClr>
                  </a:outerShdw>
                </a:effectLst>
              </a:rPr>
              <a:t>5</a:t>
            </a:r>
            <a:r>
              <a:rPr lang="pl-PL" sz="3600" dirty="0">
                <a:solidFill>
                  <a:srgbClr val="C00000"/>
                </a:solidFill>
                <a:effectLst>
                  <a:outerShdw blurRad="38100" dist="38100" dir="2700000" algn="tl">
                    <a:srgbClr val="000000">
                      <a:alpha val="43137"/>
                    </a:srgbClr>
                  </a:outerShdw>
                </a:effectLst>
              </a:rPr>
              <a:t>0 KP</a:t>
            </a:r>
            <a:r>
              <a:rPr lang="lv-LV" sz="3600" dirty="0">
                <a:solidFill>
                  <a:srgbClr val="C00000"/>
                </a:solidFill>
                <a:effectLst>
                  <a:outerShdw blurRad="38100" dist="38100" dir="2700000" algn="tl">
                    <a:srgbClr val="000000">
                      <a:alpha val="43137"/>
                    </a:srgbClr>
                  </a:outerShdw>
                </a:effectLst>
              </a:rPr>
              <a:t>, 1 gads + 2,5 mēneši</a:t>
            </a:r>
            <a:r>
              <a:rPr lang="lv-LV" sz="3600" dirty="0">
                <a:solidFill>
                  <a:srgbClr val="002CA5"/>
                </a:solidFill>
                <a:effectLst>
                  <a:outerShdw blurRad="38100" dist="38100" dir="2700000" algn="tl">
                    <a:srgbClr val="000000">
                      <a:alpha val="43137"/>
                    </a:srgbClr>
                  </a:outerShdw>
                </a:effectLst>
              </a:rPr>
              <a:t>,</a:t>
            </a:r>
            <a:r>
              <a:rPr lang="pl-PL" sz="3600" dirty="0">
                <a:solidFill>
                  <a:srgbClr val="002CA5"/>
                </a:solidFill>
                <a:effectLst>
                  <a:outerShdw blurRad="38100" dist="38100" dir="2700000" algn="tl">
                    <a:srgbClr val="000000">
                      <a:alpha val="43137"/>
                    </a:srgbClr>
                  </a:outerShdw>
                </a:effectLst>
              </a:rPr>
              <a:t> PLK</a:t>
            </a:r>
            <a:r>
              <a:rPr lang="pl-PL" sz="3600" dirty="0" smtClean="0">
                <a:solidFill>
                  <a:srgbClr val="002CA5"/>
                </a:solidFill>
                <a:effectLst>
                  <a:outerShdw blurRad="38100" dist="38100" dir="2700000" algn="tl">
                    <a:srgbClr val="000000">
                      <a:alpha val="43137"/>
                    </a:srgbClr>
                  </a:outerShdw>
                </a:effectLst>
              </a:rPr>
              <a:t>)</a:t>
            </a:r>
            <a:endParaRPr lang="lv-LV" sz="3600" dirty="0">
              <a:solidFill>
                <a:srgbClr val="002CA5"/>
              </a:solidFill>
              <a:effectLst>
                <a:outerShdw blurRad="38100" dist="38100" dir="2700000" algn="tl">
                  <a:srgbClr val="000000">
                    <a:alpha val="43137"/>
                  </a:srgbClr>
                </a:outerShdw>
              </a:effectLst>
            </a:endParaRPr>
          </a:p>
        </p:txBody>
      </p:sp>
      <p:sp>
        <p:nvSpPr>
          <p:cNvPr id="15" name="Rounded Rectangle 14"/>
          <p:cNvSpPr/>
          <p:nvPr/>
        </p:nvSpPr>
        <p:spPr>
          <a:xfrm>
            <a:off x="497975" y="2700240"/>
            <a:ext cx="2962394" cy="1395205"/>
          </a:xfrm>
          <a:prstGeom prst="roundRect">
            <a:avLst/>
          </a:prstGeom>
          <a:solidFill>
            <a:srgbClr val="002C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dirty="0">
                <a:ln w="0"/>
                <a:solidFill>
                  <a:schemeClr val="bg1"/>
                </a:solidFill>
                <a:effectLst>
                  <a:outerShdw blurRad="38100" dist="19050" dir="2700000" algn="tl" rotWithShape="0">
                    <a:schemeClr val="dk1">
                      <a:alpha val="40000"/>
                    </a:schemeClr>
                  </a:outerShdw>
                </a:effectLst>
              </a:rPr>
              <a:t>Obligātā daļa - </a:t>
            </a:r>
            <a:r>
              <a:rPr lang="lv-LV" sz="2800" b="1" dirty="0">
                <a:ln w="0"/>
                <a:solidFill>
                  <a:schemeClr val="bg1"/>
                </a:solidFill>
                <a:effectLst>
                  <a:outerShdw blurRad="38100" dist="19050" dir="2700000" algn="tl" rotWithShape="0">
                    <a:schemeClr val="dk1">
                      <a:alpha val="40000"/>
                    </a:schemeClr>
                  </a:outerShdw>
                </a:effectLst>
              </a:rPr>
              <a:t>kursi</a:t>
            </a:r>
            <a:r>
              <a:rPr lang="lv-LV" sz="2800" dirty="0">
                <a:ln w="0"/>
                <a:solidFill>
                  <a:schemeClr val="bg1"/>
                </a:solidFill>
                <a:effectLst>
                  <a:outerShdw blurRad="38100" dist="19050" dir="2700000" algn="tl" rotWithShape="0">
                    <a:schemeClr val="dk1">
                      <a:alpha val="40000"/>
                    </a:schemeClr>
                  </a:outerShdw>
                </a:effectLst>
              </a:rPr>
              <a:t> (</a:t>
            </a:r>
            <a:r>
              <a:rPr lang="lv-LV" sz="2800" dirty="0">
                <a:ln w="0"/>
                <a:solidFill>
                  <a:srgbClr val="FFFF00"/>
                </a:solidFill>
                <a:effectLst>
                  <a:outerShdw blurRad="38100" dist="19050" dir="2700000" algn="tl" rotWithShape="0">
                    <a:schemeClr val="dk1">
                      <a:alpha val="40000"/>
                    </a:schemeClr>
                  </a:outerShdw>
                </a:effectLst>
              </a:rPr>
              <a:t>18</a:t>
            </a:r>
            <a:r>
              <a:rPr lang="lv-LV" sz="2800" dirty="0">
                <a:ln w="0"/>
                <a:solidFill>
                  <a:schemeClr val="bg1"/>
                </a:solidFill>
                <a:effectLst>
                  <a:outerShdw blurRad="38100" dist="19050" dir="2700000" algn="tl" rotWithShape="0">
                    <a:schemeClr val="dk1">
                      <a:alpha val="40000"/>
                    </a:schemeClr>
                  </a:outerShdw>
                </a:effectLst>
              </a:rPr>
              <a:t> KP)</a:t>
            </a:r>
          </a:p>
        </p:txBody>
      </p:sp>
      <p:sp>
        <p:nvSpPr>
          <p:cNvPr id="18" name="Rounded Rectangle 17"/>
          <p:cNvSpPr/>
          <p:nvPr/>
        </p:nvSpPr>
        <p:spPr>
          <a:xfrm>
            <a:off x="473970" y="4340020"/>
            <a:ext cx="2962394" cy="1348165"/>
          </a:xfrm>
          <a:prstGeom prst="roundRect">
            <a:avLst/>
          </a:prstGeom>
          <a:solidFill>
            <a:srgbClr val="002C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dirty="0">
                <a:ln w="0"/>
                <a:solidFill>
                  <a:schemeClr val="bg1"/>
                </a:solidFill>
                <a:effectLst>
                  <a:outerShdw blurRad="38100" dist="19050" dir="2700000" algn="tl" rotWithShape="0">
                    <a:schemeClr val="dk1">
                      <a:alpha val="40000"/>
                    </a:schemeClr>
                  </a:outerShdw>
                </a:effectLst>
              </a:rPr>
              <a:t>Ierobežotas izvēles daļa – </a:t>
            </a:r>
          </a:p>
          <a:p>
            <a:pPr algn="ctr"/>
            <a:r>
              <a:rPr lang="lv-LV" sz="2800" b="1" dirty="0">
                <a:ln w="0"/>
                <a:solidFill>
                  <a:schemeClr val="bg1"/>
                </a:solidFill>
                <a:effectLst>
                  <a:outerShdw blurRad="38100" dist="19050" dir="2700000" algn="tl" rotWithShape="0">
                    <a:schemeClr val="dk1">
                      <a:alpha val="40000"/>
                    </a:schemeClr>
                  </a:outerShdw>
                </a:effectLst>
              </a:rPr>
              <a:t>kursi</a:t>
            </a:r>
            <a:r>
              <a:rPr lang="lv-LV" sz="2800" dirty="0">
                <a:ln w="0"/>
                <a:solidFill>
                  <a:schemeClr val="bg1"/>
                </a:solidFill>
                <a:effectLst>
                  <a:outerShdw blurRad="38100" dist="19050" dir="2700000" algn="tl" rotWithShape="0">
                    <a:schemeClr val="dk1">
                      <a:alpha val="40000"/>
                    </a:schemeClr>
                  </a:outerShdw>
                </a:effectLst>
              </a:rPr>
              <a:t> (</a:t>
            </a:r>
            <a:r>
              <a:rPr lang="lv-LV" sz="2800" dirty="0">
                <a:ln w="0"/>
                <a:solidFill>
                  <a:srgbClr val="FFFF00"/>
                </a:solidFill>
                <a:effectLst>
                  <a:outerShdw blurRad="38100" dist="19050" dir="2700000" algn="tl" rotWithShape="0">
                    <a:schemeClr val="dk1">
                      <a:alpha val="40000"/>
                    </a:schemeClr>
                  </a:outerShdw>
                </a:effectLst>
              </a:rPr>
              <a:t>10</a:t>
            </a:r>
            <a:r>
              <a:rPr lang="lv-LV" sz="2800" dirty="0">
                <a:ln w="0"/>
                <a:solidFill>
                  <a:schemeClr val="bg1"/>
                </a:solidFill>
                <a:effectLst>
                  <a:outerShdw blurRad="38100" dist="19050" dir="2700000" algn="tl" rotWithShape="0">
                    <a:schemeClr val="dk1">
                      <a:alpha val="40000"/>
                    </a:schemeClr>
                  </a:outerShdw>
                </a:effectLst>
              </a:rPr>
              <a:t> KP)</a:t>
            </a:r>
            <a:r>
              <a:rPr lang="lv-LV" sz="2800" dirty="0">
                <a:solidFill>
                  <a:schemeClr val="bg1"/>
                </a:solidFill>
              </a:rPr>
              <a:t> </a:t>
            </a:r>
          </a:p>
        </p:txBody>
      </p:sp>
      <p:sp>
        <p:nvSpPr>
          <p:cNvPr id="20" name="Rounded Rectangle 19"/>
          <p:cNvSpPr/>
          <p:nvPr/>
        </p:nvSpPr>
        <p:spPr>
          <a:xfrm>
            <a:off x="564128" y="1271489"/>
            <a:ext cx="2830088" cy="1275907"/>
          </a:xfrm>
          <a:prstGeom prst="roundRect">
            <a:avLst/>
          </a:prstGeom>
          <a:solidFill>
            <a:srgbClr val="002C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dirty="0">
                <a:ln w="0"/>
                <a:solidFill>
                  <a:schemeClr val="bg1"/>
                </a:solidFill>
                <a:effectLst>
                  <a:outerShdw blurRad="38100" dist="19050" dir="2700000" algn="tl" rotWithShape="0">
                    <a:schemeClr val="dk1">
                      <a:alpha val="40000"/>
                    </a:schemeClr>
                  </a:outerShdw>
                </a:effectLst>
              </a:rPr>
              <a:t>Obligātā daļa - </a:t>
            </a:r>
            <a:r>
              <a:rPr lang="lv-LV" sz="2800" b="1" dirty="0">
                <a:ln w="0"/>
                <a:solidFill>
                  <a:schemeClr val="bg1"/>
                </a:solidFill>
                <a:effectLst>
                  <a:outerShdw blurRad="38100" dist="19050" dir="2700000" algn="tl" rotWithShape="0">
                    <a:schemeClr val="dk1">
                      <a:alpha val="40000"/>
                    </a:schemeClr>
                  </a:outerShdw>
                </a:effectLst>
              </a:rPr>
              <a:t>maģistra darbs </a:t>
            </a:r>
            <a:r>
              <a:rPr lang="lv-LV" sz="2800" dirty="0">
                <a:ln w="0"/>
                <a:solidFill>
                  <a:schemeClr val="bg1"/>
                </a:solidFill>
                <a:effectLst>
                  <a:outerShdw blurRad="38100" dist="19050" dir="2700000" algn="tl" rotWithShape="0">
                    <a:schemeClr val="dk1">
                      <a:alpha val="40000"/>
                    </a:schemeClr>
                  </a:outerShdw>
                </a:effectLst>
              </a:rPr>
              <a:t>(20 KP)</a:t>
            </a:r>
          </a:p>
        </p:txBody>
      </p:sp>
      <p:sp>
        <p:nvSpPr>
          <p:cNvPr id="25" name="Rounded Rectangle 24"/>
          <p:cNvSpPr/>
          <p:nvPr/>
        </p:nvSpPr>
        <p:spPr>
          <a:xfrm>
            <a:off x="3607327" y="2700240"/>
            <a:ext cx="8181999" cy="350874"/>
          </a:xfrm>
          <a:prstGeom prst="roundRect">
            <a:avLst/>
          </a:prstGeom>
          <a:solidFill>
            <a:srgbClr val="002C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i="1" dirty="0">
                <a:solidFill>
                  <a:schemeClr val="bg1"/>
                </a:solidFill>
                <a:effectLst>
                  <a:outerShdw blurRad="38100" dist="38100" dir="2700000" algn="tl">
                    <a:srgbClr val="000000">
                      <a:alpha val="43137"/>
                    </a:srgbClr>
                  </a:outerShdw>
                </a:effectLst>
              </a:rPr>
              <a:t>8 KP tiek īstenoti svešvalodā</a:t>
            </a:r>
          </a:p>
        </p:txBody>
      </p:sp>
      <p:sp>
        <p:nvSpPr>
          <p:cNvPr id="26" name="Rounded Rectangle 25"/>
          <p:cNvSpPr/>
          <p:nvPr/>
        </p:nvSpPr>
        <p:spPr>
          <a:xfrm>
            <a:off x="3549179" y="1321592"/>
            <a:ext cx="2870791" cy="1137683"/>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1">
            <a:schemeClr val="dk1"/>
          </a:lnRef>
          <a:fillRef idx="2">
            <a:schemeClr val="dk1"/>
          </a:fillRef>
          <a:effectRef idx="1">
            <a:schemeClr val="dk1"/>
          </a:effectRef>
          <a:fontRef idx="minor">
            <a:schemeClr val="dk1"/>
          </a:fontRef>
        </p:style>
        <p:txBody>
          <a:bodyPr rtlCol="0" anchor="ctr"/>
          <a:lstStyle/>
          <a:p>
            <a:r>
              <a:rPr lang="lv-LV" dirty="0"/>
              <a:t>Maģistra darbs (I – IV)</a:t>
            </a:r>
          </a:p>
        </p:txBody>
      </p:sp>
      <p:sp>
        <p:nvSpPr>
          <p:cNvPr id="27" name="Rounded Rectangle 26"/>
          <p:cNvSpPr/>
          <p:nvPr/>
        </p:nvSpPr>
        <p:spPr>
          <a:xfrm>
            <a:off x="5745201" y="1450164"/>
            <a:ext cx="5818043" cy="785824"/>
          </a:xfrm>
          <a:prstGeom prst="round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lv-LV" dirty="0">
                <a:ln w="0"/>
                <a:solidFill>
                  <a:schemeClr val="tx1"/>
                </a:solidFill>
                <a:effectLst>
                  <a:outerShdw blurRad="38100" dist="19050" dir="2700000" algn="tl" rotWithShape="0">
                    <a:schemeClr val="dk1">
                      <a:alpha val="40000"/>
                    </a:schemeClr>
                  </a:outerShdw>
                </a:effectLst>
              </a:rPr>
              <a:t>Maģistrantu iesaiste izglītības zinātnēm būtiskos un aktuālos pētījumos, t.sk. </a:t>
            </a:r>
            <a:r>
              <a:rPr lang="lv-LV" b="1" dirty="0">
                <a:ln w="0"/>
                <a:solidFill>
                  <a:srgbClr val="FF0000"/>
                </a:solidFill>
                <a:effectLst>
                  <a:outerShdw blurRad="38100" dist="19050" dir="2700000" algn="tl" rotWithShape="0">
                    <a:schemeClr val="dk1">
                      <a:alpha val="40000"/>
                    </a:schemeClr>
                  </a:outerShdw>
                </a:effectLst>
              </a:rPr>
              <a:t>prakse universitātes skolās</a:t>
            </a:r>
            <a:r>
              <a:rPr lang="lv-LV" dirty="0">
                <a:ln w="0"/>
                <a:solidFill>
                  <a:schemeClr val="tx1"/>
                </a:solidFill>
                <a:effectLst>
                  <a:outerShdw blurRad="38100" dist="19050" dir="2700000" algn="tl" rotWithShape="0">
                    <a:schemeClr val="dk1">
                      <a:alpha val="40000"/>
                    </a:schemeClr>
                  </a:outerShdw>
                </a:effectLst>
              </a:rPr>
              <a:t>.</a:t>
            </a:r>
          </a:p>
        </p:txBody>
      </p:sp>
      <p:sp>
        <p:nvSpPr>
          <p:cNvPr id="28" name="Rounded Rectangle 27"/>
          <p:cNvSpPr/>
          <p:nvPr/>
        </p:nvSpPr>
        <p:spPr>
          <a:xfrm>
            <a:off x="3588539" y="4739735"/>
            <a:ext cx="1372973" cy="938358"/>
          </a:xfrm>
          <a:prstGeom prst="roundRect">
            <a:avLst/>
          </a:prstGeom>
          <a:solidFill>
            <a:schemeClr val="accent4">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lv-LV" sz="1600" dirty="0">
                <a:ln w="0">
                  <a:solidFill>
                    <a:srgbClr val="FF0000"/>
                  </a:solidFill>
                </a:ln>
                <a:solidFill>
                  <a:srgbClr val="FF0000"/>
                </a:solidFill>
                <a:effectLst>
                  <a:outerShdw blurRad="38100" dist="19050" dir="2700000" algn="tl" rotWithShape="0">
                    <a:schemeClr val="dk1">
                      <a:alpha val="40000"/>
                    </a:schemeClr>
                  </a:outerShdw>
                </a:effectLst>
              </a:rPr>
              <a:t>Izglītības inovatīvās tehnoloģijas</a:t>
            </a:r>
          </a:p>
        </p:txBody>
      </p:sp>
      <p:sp>
        <p:nvSpPr>
          <p:cNvPr id="29" name="Rounded Rectangle 28"/>
          <p:cNvSpPr/>
          <p:nvPr/>
        </p:nvSpPr>
        <p:spPr>
          <a:xfrm>
            <a:off x="5013606" y="4749827"/>
            <a:ext cx="1160468" cy="938358"/>
          </a:xfrm>
          <a:prstGeom prst="roundRect">
            <a:avLst/>
          </a:prstGeom>
          <a:solidFill>
            <a:srgbClr val="FFE438"/>
          </a:solidFill>
        </p:spPr>
        <p:style>
          <a:lnRef idx="1">
            <a:schemeClr val="dk1"/>
          </a:lnRef>
          <a:fillRef idx="2">
            <a:schemeClr val="dk1"/>
          </a:fillRef>
          <a:effectRef idx="1">
            <a:schemeClr val="dk1"/>
          </a:effectRef>
          <a:fontRef idx="minor">
            <a:schemeClr val="dk1"/>
          </a:fontRef>
        </p:style>
        <p:txBody>
          <a:bodyPr rtlCol="0" anchor="ctr"/>
          <a:lstStyle/>
          <a:p>
            <a:pPr algn="ctr"/>
            <a:r>
              <a:rPr lang="lv-LV" dirty="0">
                <a:ln w="0"/>
                <a:solidFill>
                  <a:schemeClr val="tx1"/>
                </a:solidFill>
                <a:effectLst>
                  <a:outerShdw blurRad="38100" dist="19050" dir="2700000" algn="tl" rotWithShape="0">
                    <a:schemeClr val="dk1">
                      <a:alpha val="40000"/>
                    </a:schemeClr>
                  </a:outerShdw>
                </a:effectLst>
              </a:rPr>
              <a:t>Izglītības vadība</a:t>
            </a:r>
          </a:p>
        </p:txBody>
      </p:sp>
      <p:sp>
        <p:nvSpPr>
          <p:cNvPr id="30" name="Rounded Rectangle 29"/>
          <p:cNvSpPr/>
          <p:nvPr/>
        </p:nvSpPr>
        <p:spPr>
          <a:xfrm>
            <a:off x="6242858" y="4749827"/>
            <a:ext cx="1364977" cy="938358"/>
          </a:xfrm>
          <a:prstGeom prst="roundRect">
            <a:avLst/>
          </a:prstGeo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lv-LV" sz="1600" b="1" spc="100" dirty="0">
                <a:ln w="0">
                  <a:solidFill>
                    <a:srgbClr val="358A04"/>
                  </a:solidFill>
                </a:ln>
                <a:solidFill>
                  <a:srgbClr val="C00000"/>
                </a:solidFill>
                <a:effectLst>
                  <a:outerShdw blurRad="38100" dist="19050" dir="2700000" algn="tl" rotWithShape="0">
                    <a:schemeClr val="dk1">
                      <a:alpha val="40000"/>
                    </a:schemeClr>
                  </a:outerShdw>
                </a:effectLst>
              </a:rPr>
              <a:t>Pedagoģija</a:t>
            </a:r>
            <a:endParaRPr lang="lv-LV" sz="1600" spc="100" dirty="0">
              <a:ln w="0">
                <a:solidFill>
                  <a:srgbClr val="358A04"/>
                </a:solidFill>
              </a:ln>
              <a:solidFill>
                <a:srgbClr val="C00000"/>
              </a:solidFill>
              <a:effectLst>
                <a:outerShdw blurRad="38100" dist="19050" dir="2700000" algn="tl" rotWithShape="0">
                  <a:schemeClr val="dk1">
                    <a:alpha val="40000"/>
                  </a:schemeClr>
                </a:outerShdw>
              </a:effectLst>
            </a:endParaRPr>
          </a:p>
        </p:txBody>
      </p:sp>
      <p:sp>
        <p:nvSpPr>
          <p:cNvPr id="32" name="Rounded Rectangle 31"/>
          <p:cNvSpPr/>
          <p:nvPr/>
        </p:nvSpPr>
        <p:spPr>
          <a:xfrm>
            <a:off x="483692" y="5861295"/>
            <a:ext cx="2962394" cy="837434"/>
          </a:xfrm>
          <a:prstGeom prst="roundRect">
            <a:avLst/>
          </a:prstGeom>
          <a:solidFill>
            <a:srgbClr val="002C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dirty="0">
                <a:ln w="0"/>
                <a:solidFill>
                  <a:schemeClr val="bg1"/>
                </a:solidFill>
                <a:effectLst>
                  <a:outerShdw blurRad="38100" dist="19050" dir="2700000" algn="tl" rotWithShape="0">
                    <a:schemeClr val="dk1">
                      <a:alpha val="40000"/>
                    </a:schemeClr>
                  </a:outerShdw>
                </a:effectLst>
              </a:rPr>
              <a:t>Izvēles daļa –</a:t>
            </a:r>
          </a:p>
          <a:p>
            <a:pPr algn="ctr"/>
            <a:r>
              <a:rPr lang="lv-LV" sz="2800" dirty="0">
                <a:ln w="0"/>
                <a:solidFill>
                  <a:schemeClr val="bg1"/>
                </a:solidFill>
                <a:effectLst>
                  <a:outerShdw blurRad="38100" dist="19050" dir="2700000" algn="tl" rotWithShape="0">
                    <a:schemeClr val="dk1">
                      <a:alpha val="40000"/>
                    </a:schemeClr>
                  </a:outerShdw>
                </a:effectLst>
              </a:rPr>
              <a:t> </a:t>
            </a:r>
            <a:r>
              <a:rPr lang="lv-LV" sz="2800" b="1" dirty="0">
                <a:ln w="0"/>
                <a:solidFill>
                  <a:schemeClr val="bg1"/>
                </a:solidFill>
                <a:effectLst>
                  <a:outerShdw blurRad="38100" dist="19050" dir="2700000" algn="tl" rotWithShape="0">
                    <a:schemeClr val="dk1">
                      <a:alpha val="40000"/>
                    </a:schemeClr>
                  </a:outerShdw>
                </a:effectLst>
              </a:rPr>
              <a:t>kursi</a:t>
            </a:r>
            <a:r>
              <a:rPr lang="lv-LV" sz="2800" dirty="0">
                <a:ln w="0"/>
                <a:solidFill>
                  <a:schemeClr val="bg1"/>
                </a:solidFill>
                <a:effectLst>
                  <a:outerShdw blurRad="38100" dist="19050" dir="2700000" algn="tl" rotWithShape="0">
                    <a:schemeClr val="dk1">
                      <a:alpha val="40000"/>
                    </a:schemeClr>
                  </a:outerShdw>
                </a:effectLst>
              </a:rPr>
              <a:t> (</a:t>
            </a:r>
            <a:r>
              <a:rPr lang="lv-LV" sz="2800" dirty="0">
                <a:ln w="0"/>
                <a:solidFill>
                  <a:srgbClr val="FFFF00"/>
                </a:solidFill>
                <a:effectLst>
                  <a:outerShdw blurRad="38100" dist="19050" dir="2700000" algn="tl" rotWithShape="0">
                    <a:schemeClr val="dk1">
                      <a:alpha val="40000"/>
                    </a:schemeClr>
                  </a:outerShdw>
                </a:effectLst>
              </a:rPr>
              <a:t>2</a:t>
            </a:r>
            <a:r>
              <a:rPr lang="lv-LV" sz="2800" dirty="0">
                <a:ln w="0"/>
                <a:solidFill>
                  <a:schemeClr val="bg1"/>
                </a:solidFill>
                <a:effectLst>
                  <a:outerShdw blurRad="38100" dist="19050" dir="2700000" algn="tl" rotWithShape="0">
                    <a:schemeClr val="dk1">
                      <a:alpha val="40000"/>
                    </a:schemeClr>
                  </a:outerShdw>
                </a:effectLst>
              </a:rPr>
              <a:t> KP)</a:t>
            </a:r>
          </a:p>
        </p:txBody>
      </p:sp>
      <p:sp>
        <p:nvSpPr>
          <p:cNvPr id="33" name="Rounded Rectangle 32"/>
          <p:cNvSpPr/>
          <p:nvPr/>
        </p:nvSpPr>
        <p:spPr>
          <a:xfrm>
            <a:off x="3607327" y="6219075"/>
            <a:ext cx="2410750" cy="442496"/>
          </a:xfrm>
          <a:prstGeom prst="roundRect">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lv-LV" dirty="0">
                <a:ln w="0"/>
                <a:solidFill>
                  <a:schemeClr val="tx1"/>
                </a:solidFill>
                <a:effectLst>
                  <a:outerShdw blurRad="38100" dist="19050" dir="2700000" algn="tl" rotWithShape="0">
                    <a:schemeClr val="dk1">
                      <a:alpha val="40000"/>
                    </a:schemeClr>
                  </a:outerShdw>
                </a:effectLst>
              </a:rPr>
              <a:t>Brīvā izvēle – 2 KP</a:t>
            </a:r>
          </a:p>
        </p:txBody>
      </p:sp>
      <p:sp>
        <p:nvSpPr>
          <p:cNvPr id="3" name="Rounded Rectangle 2"/>
          <p:cNvSpPr/>
          <p:nvPr/>
        </p:nvSpPr>
        <p:spPr>
          <a:xfrm>
            <a:off x="7607835" y="4749827"/>
            <a:ext cx="1433768" cy="938357"/>
          </a:xfrm>
          <a:prstGeom prst="round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lv-LV" sz="1600" dirty="0">
                <a:ln w="0">
                  <a:solidFill>
                    <a:srgbClr val="C00000"/>
                  </a:solidFill>
                </a:ln>
                <a:solidFill>
                  <a:srgbClr val="002CA5"/>
                </a:solidFill>
                <a:effectLst>
                  <a:outerShdw blurRad="38100" dist="19050" dir="2700000" algn="tl" rotWithShape="0">
                    <a:schemeClr val="dk1">
                      <a:alpha val="40000"/>
                    </a:schemeClr>
                  </a:outerShdw>
                </a:effectLst>
              </a:rPr>
              <a:t>Cilvēku uzvedība un izglītība</a:t>
            </a:r>
            <a:endParaRPr lang="lv-LV" sz="1600" dirty="0">
              <a:ln w="0">
                <a:solidFill>
                  <a:srgbClr val="C00000"/>
                </a:solidFill>
              </a:ln>
              <a:solidFill>
                <a:srgbClr val="002CA5"/>
              </a:solidFill>
            </a:endParaRPr>
          </a:p>
        </p:txBody>
      </p:sp>
      <p:sp>
        <p:nvSpPr>
          <p:cNvPr id="21" name="Rounded Rectangle 20"/>
          <p:cNvSpPr/>
          <p:nvPr/>
        </p:nvSpPr>
        <p:spPr>
          <a:xfrm>
            <a:off x="9075995" y="4729621"/>
            <a:ext cx="1361228" cy="938357"/>
          </a:xfrm>
          <a:prstGeom prst="roundRect">
            <a:avLst/>
          </a:prstGeom>
          <a:solidFill>
            <a:srgbClr val="F8E5FF"/>
          </a:solidFill>
        </p:spPr>
        <p:style>
          <a:lnRef idx="1">
            <a:schemeClr val="dk1"/>
          </a:lnRef>
          <a:fillRef idx="2">
            <a:schemeClr val="dk1"/>
          </a:fillRef>
          <a:effectRef idx="1">
            <a:schemeClr val="dk1"/>
          </a:effectRef>
          <a:fontRef idx="minor">
            <a:schemeClr val="dk1"/>
          </a:fontRef>
        </p:style>
        <p:txBody>
          <a:bodyPr rtlCol="0" anchor="ctr"/>
          <a:lstStyle/>
          <a:p>
            <a:pPr algn="ctr"/>
            <a:r>
              <a:rPr lang="lv-LV" sz="1600" dirty="0">
                <a:ln w="0"/>
                <a:solidFill>
                  <a:srgbClr val="9900CC"/>
                </a:solidFill>
                <a:effectLst>
                  <a:outerShdw blurRad="38100" dist="19050" dir="2700000" algn="tl" rotWithShape="0">
                    <a:schemeClr val="dk1">
                      <a:alpha val="40000"/>
                    </a:schemeClr>
                  </a:outerShdw>
                </a:effectLst>
              </a:rPr>
              <a:t>Dažādības pedagoģiskie risinājumi</a:t>
            </a:r>
            <a:endParaRPr lang="lv-LV" sz="1600" dirty="0"/>
          </a:p>
        </p:txBody>
      </p:sp>
      <p:sp>
        <p:nvSpPr>
          <p:cNvPr id="22" name="Rounded Rectangle 21"/>
          <p:cNvSpPr/>
          <p:nvPr/>
        </p:nvSpPr>
        <p:spPr>
          <a:xfrm>
            <a:off x="3581337" y="4099599"/>
            <a:ext cx="8173177" cy="545229"/>
          </a:xfrm>
          <a:prstGeom prst="roundRect">
            <a:avLst/>
          </a:prstGeom>
          <a:solidFill>
            <a:srgbClr val="002C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bg1"/>
                </a:solidFill>
              </a:rPr>
              <a:t>Apakšprogrammas, kas nodrošina novatorisku pētniecību Latvijas izglītībai svarīgās jomās</a:t>
            </a:r>
          </a:p>
        </p:txBody>
      </p:sp>
      <p:sp>
        <p:nvSpPr>
          <p:cNvPr id="5" name="Right Arrow 4"/>
          <p:cNvSpPr/>
          <p:nvPr/>
        </p:nvSpPr>
        <p:spPr>
          <a:xfrm>
            <a:off x="3213463" y="1658823"/>
            <a:ext cx="375076" cy="448971"/>
          </a:xfrm>
          <a:prstGeom prst="rightArrow">
            <a:avLst/>
          </a:prstGeom>
          <a:gradFill flip="none" rotWithShape="1">
            <a:gsLst>
              <a:gs pos="0">
                <a:srgbClr val="E5F4FF">
                  <a:shade val="30000"/>
                  <a:satMod val="115000"/>
                </a:srgbClr>
              </a:gs>
              <a:gs pos="50000">
                <a:srgbClr val="E5F4FF">
                  <a:shade val="67500"/>
                  <a:satMod val="115000"/>
                </a:srgbClr>
              </a:gs>
              <a:gs pos="100000">
                <a:srgbClr val="E5F4FF">
                  <a:shade val="100000"/>
                  <a:satMod val="115000"/>
                </a:srgbClr>
              </a:gs>
            </a:gsLst>
            <a:path path="circle">
              <a:fillToRect l="100000" t="100000"/>
            </a:path>
            <a:tileRect r="-100000" b="-100000"/>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v-LV"/>
          </a:p>
        </p:txBody>
      </p:sp>
      <p:sp>
        <p:nvSpPr>
          <p:cNvPr id="23" name="Right Arrow 22"/>
          <p:cNvSpPr/>
          <p:nvPr/>
        </p:nvSpPr>
        <p:spPr>
          <a:xfrm>
            <a:off x="3258548" y="4840128"/>
            <a:ext cx="375076" cy="448971"/>
          </a:xfrm>
          <a:prstGeom prst="rightArrow">
            <a:avLst/>
          </a:prstGeom>
          <a:gradFill flip="none" rotWithShape="1">
            <a:gsLst>
              <a:gs pos="0">
                <a:srgbClr val="E5F4FF">
                  <a:shade val="30000"/>
                  <a:satMod val="115000"/>
                </a:srgbClr>
              </a:gs>
              <a:gs pos="50000">
                <a:srgbClr val="E5F4FF">
                  <a:shade val="67500"/>
                  <a:satMod val="115000"/>
                </a:srgbClr>
              </a:gs>
              <a:gs pos="100000">
                <a:srgbClr val="E5F4FF">
                  <a:shade val="100000"/>
                  <a:satMod val="115000"/>
                </a:srgbClr>
              </a:gs>
            </a:gsLst>
            <a:path path="circle">
              <a:fillToRect l="100000" t="100000"/>
            </a:path>
            <a:tileRect r="-100000" b="-100000"/>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v-LV"/>
          </a:p>
        </p:txBody>
      </p:sp>
      <p:sp>
        <p:nvSpPr>
          <p:cNvPr id="31" name="Right Arrow 30"/>
          <p:cNvSpPr/>
          <p:nvPr/>
        </p:nvSpPr>
        <p:spPr>
          <a:xfrm>
            <a:off x="3258548" y="3203958"/>
            <a:ext cx="375076" cy="448971"/>
          </a:xfrm>
          <a:prstGeom prst="rightArrow">
            <a:avLst/>
          </a:prstGeom>
          <a:gradFill flip="none" rotWithShape="1">
            <a:gsLst>
              <a:gs pos="0">
                <a:srgbClr val="E5F4FF">
                  <a:shade val="30000"/>
                  <a:satMod val="115000"/>
                </a:srgbClr>
              </a:gs>
              <a:gs pos="50000">
                <a:srgbClr val="E5F4FF">
                  <a:shade val="67500"/>
                  <a:satMod val="115000"/>
                </a:srgbClr>
              </a:gs>
              <a:gs pos="100000">
                <a:srgbClr val="E5F4FF">
                  <a:shade val="100000"/>
                  <a:satMod val="115000"/>
                </a:srgbClr>
              </a:gs>
            </a:gsLst>
            <a:path path="circle">
              <a:fillToRect l="100000" t="100000"/>
            </a:path>
            <a:tileRect r="-100000" b="-100000"/>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v-LV"/>
          </a:p>
        </p:txBody>
      </p:sp>
      <p:sp>
        <p:nvSpPr>
          <p:cNvPr id="34" name="Right Arrow 33"/>
          <p:cNvSpPr/>
          <p:nvPr/>
        </p:nvSpPr>
        <p:spPr>
          <a:xfrm>
            <a:off x="3258548" y="6215521"/>
            <a:ext cx="375076" cy="448971"/>
          </a:xfrm>
          <a:prstGeom prst="rightArrow">
            <a:avLst/>
          </a:prstGeom>
          <a:gradFill flip="none" rotWithShape="1">
            <a:gsLst>
              <a:gs pos="0">
                <a:srgbClr val="E5F4FF">
                  <a:shade val="30000"/>
                  <a:satMod val="115000"/>
                </a:srgbClr>
              </a:gs>
              <a:gs pos="50000">
                <a:srgbClr val="E5F4FF">
                  <a:shade val="67500"/>
                  <a:satMod val="115000"/>
                </a:srgbClr>
              </a:gs>
              <a:gs pos="100000">
                <a:srgbClr val="E5F4FF">
                  <a:shade val="100000"/>
                  <a:satMod val="115000"/>
                </a:srgbClr>
              </a:gs>
            </a:gsLst>
            <a:path path="circle">
              <a:fillToRect l="100000" t="100000"/>
            </a:path>
            <a:tileRect r="-100000" b="-100000"/>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v-LV"/>
          </a:p>
        </p:txBody>
      </p:sp>
      <p:sp>
        <p:nvSpPr>
          <p:cNvPr id="35" name="Rounded Rectangle 34"/>
          <p:cNvSpPr/>
          <p:nvPr/>
        </p:nvSpPr>
        <p:spPr>
          <a:xfrm>
            <a:off x="10506008" y="4716130"/>
            <a:ext cx="1361228" cy="938357"/>
          </a:xfrm>
          <a:prstGeom prst="roundRect">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lv-LV" sz="1600" dirty="0">
                <a:ln w="0"/>
                <a:solidFill>
                  <a:srgbClr val="358A04"/>
                </a:solidFill>
                <a:effectLst>
                  <a:outerShdw blurRad="38100" dist="19050" dir="2700000" algn="tl" rotWithShape="0">
                    <a:schemeClr val="dk1">
                      <a:alpha val="40000"/>
                    </a:schemeClr>
                  </a:outerShdw>
                </a:effectLst>
              </a:rPr>
              <a:t>Skolotāju izglītība</a:t>
            </a:r>
            <a:endParaRPr lang="lv-LV" sz="1600" dirty="0">
              <a:solidFill>
                <a:srgbClr val="358A04"/>
              </a:solidFill>
            </a:endParaRPr>
          </a:p>
        </p:txBody>
      </p:sp>
      <p:sp>
        <p:nvSpPr>
          <p:cNvPr id="37" name="Rounded Rectangle 36"/>
          <p:cNvSpPr/>
          <p:nvPr/>
        </p:nvSpPr>
        <p:spPr>
          <a:xfrm>
            <a:off x="3633624" y="3147739"/>
            <a:ext cx="7929620" cy="641969"/>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1">
            <a:schemeClr val="dk1"/>
          </a:lnRef>
          <a:fillRef idx="2">
            <a:schemeClr val="dk1"/>
          </a:fillRef>
          <a:effectRef idx="1">
            <a:schemeClr val="dk1"/>
          </a:effectRef>
          <a:fontRef idx="minor">
            <a:schemeClr val="dk1"/>
          </a:fontRef>
        </p:style>
        <p:txBody>
          <a:bodyPr rtlCol="0" anchor="ctr"/>
          <a:lstStyle/>
          <a:p>
            <a:r>
              <a:rPr lang="lv-LV" sz="1600" b="1" dirty="0"/>
              <a:t>Pētniecības, pedagoģijas, izglītības, psiholoģijas kursi</a:t>
            </a:r>
            <a:endParaRPr lang="lv-LV" sz="1600" b="1" dirty="0">
              <a:ln w="0"/>
              <a:solidFill>
                <a:schemeClr val="tx1"/>
              </a:solidFill>
              <a:effectLst>
                <a:outerShdw blurRad="38100" dist="19050" dir="2700000" algn="tl" rotWithShape="0">
                  <a:schemeClr val="dk1">
                    <a:alpha val="40000"/>
                  </a:schemeClr>
                </a:outerShdw>
              </a:effectLst>
            </a:endParaRPr>
          </a:p>
        </p:txBody>
      </p:sp>
      <p:sp>
        <p:nvSpPr>
          <p:cNvPr id="12" name="Block Arc 11"/>
          <p:cNvSpPr/>
          <p:nvPr/>
        </p:nvSpPr>
        <p:spPr>
          <a:xfrm rot="10800000">
            <a:off x="3549179" y="5175718"/>
            <a:ext cx="8318057" cy="730654"/>
          </a:xfrm>
          <a:prstGeom prst="blockArc">
            <a:avLst>
              <a:gd name="adj1" fmla="val 10868404"/>
              <a:gd name="adj2" fmla="val 21453610"/>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lock Arc 37"/>
          <p:cNvSpPr/>
          <p:nvPr/>
        </p:nvSpPr>
        <p:spPr>
          <a:xfrm rot="10800000">
            <a:off x="3736717" y="5210226"/>
            <a:ext cx="6226192" cy="730654"/>
          </a:xfrm>
          <a:prstGeom prst="blockArc">
            <a:avLst>
              <a:gd name="adj1" fmla="val 10868404"/>
              <a:gd name="adj2" fmla="val 21453610"/>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Block Arc 38"/>
          <p:cNvSpPr/>
          <p:nvPr/>
        </p:nvSpPr>
        <p:spPr>
          <a:xfrm rot="10800000">
            <a:off x="3924252" y="5198712"/>
            <a:ext cx="4305346" cy="730654"/>
          </a:xfrm>
          <a:prstGeom prst="blockArc">
            <a:avLst>
              <a:gd name="adj1" fmla="val 10868404"/>
              <a:gd name="adj2" fmla="val 21453610"/>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Block Arc 39"/>
          <p:cNvSpPr/>
          <p:nvPr/>
        </p:nvSpPr>
        <p:spPr>
          <a:xfrm rot="10800000">
            <a:off x="3924254" y="5185308"/>
            <a:ext cx="2871575" cy="730654"/>
          </a:xfrm>
          <a:prstGeom prst="blockArc">
            <a:avLst>
              <a:gd name="adj1" fmla="val 10868404"/>
              <a:gd name="adj2" fmla="val 21453610"/>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Block Arc 40"/>
          <p:cNvSpPr/>
          <p:nvPr/>
        </p:nvSpPr>
        <p:spPr>
          <a:xfrm rot="10800000">
            <a:off x="3929847" y="5244735"/>
            <a:ext cx="1691247" cy="730654"/>
          </a:xfrm>
          <a:prstGeom prst="blockArc">
            <a:avLst>
              <a:gd name="adj1" fmla="val 10868404"/>
              <a:gd name="adj2" fmla="val 21453610"/>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0986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31379" y="548680"/>
            <a:ext cx="9924991" cy="562074"/>
          </a:xfrm>
        </p:spPr>
        <p:txBody>
          <a:bodyPr>
            <a:noAutofit/>
          </a:bodyPr>
          <a:lstStyle/>
          <a:p>
            <a:pPr algn="ctr"/>
            <a:r>
              <a:rPr lang="lv-LV" sz="3200" b="1" dirty="0">
                <a:solidFill>
                  <a:srgbClr val="002CA5"/>
                </a:solidFill>
              </a:rPr>
              <a:t>Maģistra programma </a:t>
            </a:r>
            <a:r>
              <a:rPr lang="pl-PL" sz="3200" b="1" dirty="0">
                <a:solidFill>
                  <a:srgbClr val="002CA5"/>
                </a:solidFill>
              </a:rPr>
              <a:t>„</a:t>
            </a:r>
            <a:r>
              <a:rPr lang="lv-LV" sz="3200" b="1" dirty="0">
                <a:solidFill>
                  <a:srgbClr val="002CA5"/>
                </a:solidFill>
              </a:rPr>
              <a:t>Izglītības inovatīvās tehnoloģijas” kā  atsevišķa programma</a:t>
            </a:r>
            <a:endParaRPr lang="lv-LV" sz="3200" dirty="0">
              <a:solidFill>
                <a:srgbClr val="002CA5"/>
              </a:solidFill>
            </a:endParaRPr>
          </a:p>
        </p:txBody>
      </p:sp>
      <p:graphicFrame>
        <p:nvGraphicFramePr>
          <p:cNvPr id="4" name="Satura vietturis 3"/>
          <p:cNvGraphicFramePr>
            <a:graphicFrameLocks noGrp="1"/>
          </p:cNvGraphicFramePr>
          <p:nvPr>
            <p:ph idx="1"/>
            <p:extLst>
              <p:ext uri="{D42A27DB-BD31-4B8C-83A1-F6EECF244321}">
                <p14:modId xmlns:p14="http://schemas.microsoft.com/office/powerpoint/2010/main" val="1978427476"/>
              </p:ext>
            </p:extLst>
          </p:nvPr>
        </p:nvGraphicFramePr>
        <p:xfrm>
          <a:off x="609600" y="1110754"/>
          <a:ext cx="10972800" cy="5473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vāla remarka 19"/>
          <p:cNvSpPr/>
          <p:nvPr/>
        </p:nvSpPr>
        <p:spPr>
          <a:xfrm rot="16200000">
            <a:off x="9248850" y="496731"/>
            <a:ext cx="2206934" cy="2886893"/>
          </a:xfrm>
          <a:prstGeom prst="wedgeEllipseCallout">
            <a:avLst>
              <a:gd name="adj1" fmla="val -6524"/>
              <a:gd name="adj2" fmla="val -9852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lv-LV" dirty="0">
                <a:solidFill>
                  <a:srgbClr val="C00000"/>
                </a:solidFill>
              </a:rPr>
              <a:t>Obligātās daļas </a:t>
            </a:r>
            <a:r>
              <a:rPr lang="lv-LV" dirty="0">
                <a:solidFill>
                  <a:schemeClr val="bg2">
                    <a:lumMod val="25000"/>
                  </a:schemeClr>
                </a:solidFill>
              </a:rPr>
              <a:t>kursi, ko studenti mācās kopā ar maģistra studiju programmas «Izglītības zinātnēs» studentiem</a:t>
            </a:r>
          </a:p>
        </p:txBody>
      </p:sp>
      <p:sp>
        <p:nvSpPr>
          <p:cNvPr id="21" name="Ovāla remarka 20"/>
          <p:cNvSpPr/>
          <p:nvPr/>
        </p:nvSpPr>
        <p:spPr>
          <a:xfrm>
            <a:off x="441665" y="3043645"/>
            <a:ext cx="4128459" cy="1173872"/>
          </a:xfrm>
          <a:prstGeom prst="wedgeEllipseCallout">
            <a:avLst>
              <a:gd name="adj1" fmla="val 49638"/>
              <a:gd name="adj2" fmla="val -456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bg2">
                    <a:lumMod val="25000"/>
                  </a:schemeClr>
                </a:solidFill>
              </a:rPr>
              <a:t>Kopīgie tehnoloģiju kursi </a:t>
            </a:r>
            <a:r>
              <a:rPr lang="lv-LV" dirty="0">
                <a:solidFill>
                  <a:srgbClr val="C00000"/>
                </a:solidFill>
              </a:rPr>
              <a:t>kā ierobežotās izvēles daļa</a:t>
            </a:r>
          </a:p>
        </p:txBody>
      </p:sp>
      <p:sp>
        <p:nvSpPr>
          <p:cNvPr id="22" name="Ovāla remarka 21"/>
          <p:cNvSpPr/>
          <p:nvPr/>
        </p:nvSpPr>
        <p:spPr>
          <a:xfrm>
            <a:off x="8804367" y="4950823"/>
            <a:ext cx="2991398" cy="1633631"/>
          </a:xfrm>
          <a:prstGeom prst="wedgeEllipseCallout">
            <a:avLst>
              <a:gd name="adj1" fmla="val -48361"/>
              <a:gd name="adj2" fmla="val -139870"/>
            </a:avLst>
          </a:prstGeom>
          <a:solidFill>
            <a:srgbClr val="FFF9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bg2">
                    <a:lumMod val="25000"/>
                  </a:schemeClr>
                </a:solidFill>
              </a:rPr>
              <a:t>Tehnoloģiju kursi </a:t>
            </a:r>
            <a:r>
              <a:rPr lang="lv-LV" dirty="0">
                <a:solidFill>
                  <a:srgbClr val="C00000"/>
                </a:solidFill>
              </a:rPr>
              <a:t>kā izvēles daļa, </a:t>
            </a:r>
            <a:r>
              <a:rPr lang="lv-LV" dirty="0">
                <a:solidFill>
                  <a:schemeClr val="tx1"/>
                </a:solidFill>
              </a:rPr>
              <a:t>p</a:t>
            </a:r>
            <a:r>
              <a:rPr lang="lv-LV" dirty="0">
                <a:solidFill>
                  <a:schemeClr val="bg2">
                    <a:lumMod val="25000"/>
                  </a:schemeClr>
                </a:solidFill>
              </a:rPr>
              <a:t>iedāvā pa specializācijas nozarēm</a:t>
            </a:r>
          </a:p>
        </p:txBody>
      </p:sp>
      <p:pic>
        <p:nvPicPr>
          <p:cNvPr id="3" name="Picture 2"/>
          <p:cNvPicPr>
            <a:picLocks noChangeAspect="1"/>
          </p:cNvPicPr>
          <p:nvPr/>
        </p:nvPicPr>
        <p:blipFill>
          <a:blip r:embed="rId7"/>
          <a:stretch>
            <a:fillRect/>
          </a:stretch>
        </p:blipFill>
        <p:spPr>
          <a:xfrm>
            <a:off x="441665" y="4447309"/>
            <a:ext cx="3493026" cy="2299855"/>
          </a:xfrm>
          <a:prstGeom prst="rect">
            <a:avLst/>
          </a:prstGeom>
        </p:spPr>
      </p:pic>
    </p:spTree>
    <p:extLst>
      <p:ext uri="{BB962C8B-B14F-4D97-AF65-F5344CB8AC3E}">
        <p14:creationId xmlns:p14="http://schemas.microsoft.com/office/powerpoint/2010/main" val="309550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3600" b="1" dirty="0">
                <a:solidFill>
                  <a:srgbClr val="002CA5"/>
                </a:solidFill>
              </a:rPr>
              <a:t>Vienotās </a:t>
            </a:r>
            <a:r>
              <a:rPr lang="lv-LV" sz="3600" b="1" dirty="0" err="1">
                <a:solidFill>
                  <a:srgbClr val="002CA5"/>
                </a:solidFill>
              </a:rPr>
              <a:t>starpuniversitāšu</a:t>
            </a:r>
            <a:r>
              <a:rPr lang="lv-LV" sz="3600" b="1" dirty="0">
                <a:solidFill>
                  <a:srgbClr val="002CA5"/>
                </a:solidFill>
              </a:rPr>
              <a:t> (LU, DU, RTA, </a:t>
            </a:r>
            <a:r>
              <a:rPr lang="lv-LV" sz="3600" b="1" dirty="0" err="1">
                <a:solidFill>
                  <a:srgbClr val="002CA5"/>
                </a:solidFill>
              </a:rPr>
              <a:t>LiepU</a:t>
            </a:r>
            <a:r>
              <a:rPr lang="lv-LV" sz="3600" b="1" dirty="0">
                <a:solidFill>
                  <a:srgbClr val="002CA5"/>
                </a:solidFill>
              </a:rPr>
              <a:t>) doktora studiju programmas “Pedagoģijas zinātne” (projekts)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304954"/>
              </p:ext>
            </p:extLst>
          </p:nvPr>
        </p:nvGraphicFramePr>
        <p:xfrm>
          <a:off x="691243" y="1841952"/>
          <a:ext cx="11212286" cy="3644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Wave 2"/>
          <p:cNvSpPr/>
          <p:nvPr/>
        </p:nvSpPr>
        <p:spPr>
          <a:xfrm>
            <a:off x="1518557" y="4392386"/>
            <a:ext cx="8474529" cy="1845128"/>
          </a:xfrm>
          <a:prstGeom prst="wave">
            <a:avLst/>
          </a:prstGeom>
          <a:solidFill>
            <a:srgbClr val="F09E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Cie</a:t>
            </a:r>
            <a:r>
              <a:rPr lang="lv-LV" dirty="0" err="1">
                <a:solidFill>
                  <a:schemeClr val="tx1"/>
                </a:solidFill>
              </a:rPr>
              <a:t>ša</a:t>
            </a:r>
            <a:r>
              <a:rPr lang="lv-LV" dirty="0">
                <a:solidFill>
                  <a:schemeClr val="tx1"/>
                </a:solidFill>
              </a:rPr>
              <a:t> saikne ar Latvijas valstij nepieciešamajiem novatoriskajiem pētījumiem izglītības jomā un inovatīvām profesionālām izstrādēm, t.sk. starptautisko projektu ietvaros. </a:t>
            </a:r>
            <a:r>
              <a:rPr lang="lv-LV" i="1" dirty="0">
                <a:solidFill>
                  <a:schemeClr val="tx1"/>
                </a:solidFill>
              </a:rPr>
              <a:t>Nepieciešams izstrādāt ilglaicīgu pētniecības attīstības un piesaistāmo resursu plānu un to īstenot</a:t>
            </a:r>
            <a:endParaRPr lang="en-US" i="1" dirty="0">
              <a:solidFill>
                <a:schemeClr val="tx1"/>
              </a:solidFill>
            </a:endParaRPr>
          </a:p>
        </p:txBody>
      </p:sp>
      <p:sp>
        <p:nvSpPr>
          <p:cNvPr id="5" name="TextBox 4"/>
          <p:cNvSpPr txBox="1"/>
          <p:nvPr/>
        </p:nvSpPr>
        <p:spPr>
          <a:xfrm>
            <a:off x="10140043" y="4604657"/>
            <a:ext cx="1910443" cy="2031325"/>
          </a:xfrm>
          <a:prstGeom prst="rect">
            <a:avLst/>
          </a:prstGeom>
          <a:noFill/>
        </p:spPr>
        <p:txBody>
          <a:bodyPr wrap="square" rtlCol="0">
            <a:spAutoFit/>
          </a:bodyPr>
          <a:lstStyle/>
          <a:p>
            <a:r>
              <a:rPr lang="en-US" i="1" dirty="0" err="1"/>
              <a:t>Koment</a:t>
            </a:r>
            <a:r>
              <a:rPr lang="lv-LV" i="1" dirty="0"/>
              <a:t>ārs </a:t>
            </a:r>
            <a:r>
              <a:rPr lang="lv-LV" dirty="0"/>
              <a:t>: LU pastāv arī Izglītības vadības doktora studiju programma vadības studiju virzienā.</a:t>
            </a:r>
            <a:endParaRPr lang="en-US" dirty="0"/>
          </a:p>
        </p:txBody>
      </p:sp>
    </p:spTree>
    <p:extLst>
      <p:ext uri="{BB962C8B-B14F-4D97-AF65-F5344CB8AC3E}">
        <p14:creationId xmlns:p14="http://schemas.microsoft.com/office/powerpoint/2010/main" val="491045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2931</TotalTime>
  <Words>1125</Words>
  <Application>Microsoft Office PowerPoint</Application>
  <PresentationFormat>Widescreen</PresentationFormat>
  <Paragraphs>118</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Abadi MT Condensed Light</vt:lpstr>
      <vt:lpstr>Arial</vt:lpstr>
      <vt:lpstr>Calibri</vt:lpstr>
      <vt:lpstr>Calibri Light</vt:lpstr>
      <vt:lpstr>Office Theme</vt:lpstr>
      <vt:lpstr>LU skolotāju izglītības studiju  programmu jaunā sistēma un plānotie pasākumi  </vt:lpstr>
      <vt:lpstr>Izstrādājot uz kompetencēm orientētu mācību saturu, jāveido citādas skolotāju izglītības programmas, sasaistot dažādus izglītības mērķus un līmeņus, veidojot jaunas sinerģijas</vt:lpstr>
      <vt:lpstr>Sadarbības modelis ar studiju programmu jaunveides partneriem</vt:lpstr>
      <vt:lpstr>LU izglītības, pedagoģijas un sporta virziena studiju programmu nākotnes sistēma</vt:lpstr>
      <vt:lpstr>2.līmeņa profesionālās augstākās izglītības studiju programmas „Skolotājs” 40 (60) KP studiju moduļi  (pēc zinātnes nozares bakalaura apguves, vismaz 120 KP)</vt:lpstr>
      <vt:lpstr>Maģistra studiju programmas „Izglītības zinātnes” un „Izglītības inovatīvās tehnoloģijas”</vt:lpstr>
      <vt:lpstr>Maģistra studiju programma „Izglītības zinātnes”  (50 KP, 1 gads + 2,5 mēneši, PLK)</vt:lpstr>
      <vt:lpstr>Maģistra programma „Izglītības inovatīvās tehnoloģijas” kā  atsevišķa programma</vt:lpstr>
      <vt:lpstr>Vienotās starpuniversitāšu (LU, DU, RTA, LiepU) doktora studiju programmas “Pedagoģijas zinātne” (projekts)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Magožata</cp:lastModifiedBy>
  <cp:revision>225</cp:revision>
  <cp:lastPrinted>2018-02-22T09:24:13Z</cp:lastPrinted>
  <dcterms:created xsi:type="dcterms:W3CDTF">2018-01-04T14:08:25Z</dcterms:created>
  <dcterms:modified xsi:type="dcterms:W3CDTF">2018-02-22T16:08:43Z</dcterms:modified>
</cp:coreProperties>
</file>